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96" r:id="rId22"/>
    <p:sldId id="298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7" r:id="rId36"/>
    <p:sldId id="288" r:id="rId37"/>
    <p:sldId id="289" r:id="rId38"/>
    <p:sldId id="290" r:id="rId39"/>
    <p:sldId id="299" r:id="rId40"/>
    <p:sldId id="291" r:id="rId41"/>
    <p:sldId id="292" r:id="rId42"/>
    <p:sldId id="293" r:id="rId43"/>
    <p:sldId id="294" r:id="rId44"/>
    <p:sldId id="295" r:id="rId45"/>
    <p:sldId id="30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/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November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3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7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November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8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9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6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4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November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November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80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kern="1200" cap="none" spc="1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9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9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9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9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9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HULwgSI1ygw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docs/latest/ko/kakaologin/android#login-through-kakaotalk" TargetMode="External"/><Relationship Id="rId2" Type="http://schemas.openxmlformats.org/officeDocument/2006/relationships/hyperlink" Target="https://drive.google.com/file/d/1ZYCrJ1WRtq2ioTIsNnPo3M0jQJgezzSM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docs/latest/ko/kakaologin/android#unlink" TargetMode="External"/><Relationship Id="rId2" Type="http://schemas.openxmlformats.org/officeDocument/2006/relationships/hyperlink" Target="https://developers.kakao.com/docs/latest/ko/kakaologin/android#logou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evelopers.kakao.com/sdk/reference/android-rx/release/kakao-open-android-docs/com.kakao.sdk.user.model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docs/latest/ko/message/android-link" TargetMode="External"/><Relationship Id="rId2" Type="http://schemas.openxmlformats.org/officeDocument/2006/relationships/hyperlink" Target="https://devtalk.kakao.com/t/notice-name-changed-kakao-link-kakao-talk-sharing/12314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naver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talk.kakao.com/t/topic/130666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kr/530/Manual/class-PlayerSettingsiO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lupidan/apple-signin-un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hn/gpm.unity/blob/main/docs/WebView/README.md" TargetMode="External"/><Relationship Id="rId2" Type="http://schemas.openxmlformats.org/officeDocument/2006/relationships/hyperlink" Target="https://velog.io/@minji0801/%EC%95%B1%EC%8A%A4%ED%86%A0%EC%96%B4%EC%97%90-%EC%95%B1-%EB%93%B1%EB%A1%9D%ED%95%98%EB%8A%94-%EB%B0%A9%EB%B2%95%EC%9D%84-%EB%AA%A8%EB%A5%B4%EA%B2%A0%EB%8B%A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kauth.kakao.com/oauth/authorize?response_type=code&amp;client_id=$%7bREST_API_KEY%7d&amp;redirect_uri=$%7bREDIRECT_URI%7d&amp;service_terms=$%7bTAG1,TAG2,TAG3%7d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hunter.tistory.com/entry/%EC%B9%B4%EC%B9%B4%EC%98%A4-%EB%A1%9C%EA%B7%B8%EC%9D%B8" TargetMode="External"/><Relationship Id="rId2" Type="http://schemas.openxmlformats.org/officeDocument/2006/relationships/hyperlink" Target="https://drive.google.com/file/d/1ZYCrJ1WRtq2ioTIsNnPo3M0jQJgezzSM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talk.kakao.com/c/android/16" TargetMode="External"/><Relationship Id="rId5" Type="http://schemas.openxmlformats.org/officeDocument/2006/relationships/hyperlink" Target="https://developer.android.com/studio/releases/gradle-plugin?hl=ko" TargetMode="External"/><Relationship Id="rId4" Type="http://schemas.openxmlformats.org/officeDocument/2006/relationships/hyperlink" Target="https://developers.kakao.com/docs/latest/ko/android/getting-starte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talk.kakao.com/t/resp-api/13216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kakao.com/docs/latest/ko/kakaosync/common" TargetMode="External"/><Relationship Id="rId2" Type="http://schemas.openxmlformats.org/officeDocument/2006/relationships/hyperlink" Target="https://developers.kakao.com/docs/latest/ko/kakaologin/prerequis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s.kakao.com/docs/latest/ko/kakaologin/prerequis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F8E777-8ADA-169A-777B-1DC217FF4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 anchor="ctr">
            <a:normAutofit/>
          </a:bodyPr>
          <a:lstStyle/>
          <a:p>
            <a:r>
              <a:rPr lang="ko-KR" altLang="en-US" sz="4000" dirty="0"/>
              <a:t>카카오 구현 방법</a:t>
            </a:r>
          </a:p>
        </p:txBody>
      </p:sp>
      <p:pic>
        <p:nvPicPr>
          <p:cNvPr id="4" name="Picture 3" descr="삼각형을 형성하도록 정렬된 네온 레이저 조명">
            <a:extLst>
              <a:ext uri="{FF2B5EF4-FFF2-40B4-BE49-F238E27FC236}">
                <a16:creationId xmlns:a16="http://schemas.microsoft.com/office/drawing/2014/main" id="{BBF39E66-4AA3-6389-2744-A4201AC17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01" r="24390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3660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75225-85DF-E812-184F-D9F0202D1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70" y="205410"/>
            <a:ext cx="11602278" cy="6493564"/>
          </a:xfrm>
        </p:spPr>
        <p:txBody>
          <a:bodyPr/>
          <a:lstStyle/>
          <a:p>
            <a:r>
              <a:rPr lang="ko-KR" altLang="en-US" sz="1100" dirty="0"/>
              <a:t>카카오 라이브러리</a:t>
            </a:r>
            <a:r>
              <a:rPr lang="en-US" altLang="ko-KR" sz="1100" dirty="0"/>
              <a:t>,</a:t>
            </a:r>
            <a:r>
              <a:rPr lang="ko-KR" altLang="en-US" sz="1100" dirty="0"/>
              <a:t> 패키지</a:t>
            </a:r>
            <a:r>
              <a:rPr lang="en-US" altLang="ko-KR" sz="1100" dirty="0"/>
              <a:t>, </a:t>
            </a:r>
            <a:r>
              <a:rPr lang="ko-KR" altLang="en-US" sz="1100"/>
              <a:t>플러그인을 저장한 저장소에 접근하기 </a:t>
            </a:r>
            <a:r>
              <a:rPr lang="ko-KR" altLang="en-US" sz="1100" dirty="0"/>
              <a:t>위해서 유니티 </a:t>
            </a:r>
            <a:r>
              <a:rPr lang="en-US" altLang="ko-KR" sz="1100" dirty="0"/>
              <a:t>plugins/Android </a:t>
            </a:r>
            <a:r>
              <a:rPr lang="ko-KR" altLang="en-US" sz="1100" dirty="0"/>
              <a:t>에서 </a:t>
            </a:r>
            <a:r>
              <a:rPr lang="en-US" altLang="ko-KR" sz="1100" dirty="0" err="1"/>
              <a:t>baseProjectTemplate.gradle</a:t>
            </a:r>
            <a:r>
              <a:rPr lang="en-US" altLang="ko-KR" sz="1100" dirty="0"/>
              <a:t> </a:t>
            </a:r>
            <a:r>
              <a:rPr lang="ko-KR" altLang="en-US" sz="1100" dirty="0"/>
              <a:t>파일에서 </a:t>
            </a:r>
            <a:r>
              <a:rPr lang="en-US" altLang="ko-KR" sz="1100" dirty="0" err="1"/>
              <a:t>buildscript</a:t>
            </a:r>
            <a:r>
              <a:rPr lang="en-US" altLang="ko-KR" sz="1100" dirty="0"/>
              <a:t> </a:t>
            </a:r>
            <a:r>
              <a:rPr lang="ko-KR" altLang="en-US" sz="1100" dirty="0"/>
              <a:t>안에 </a:t>
            </a:r>
            <a:r>
              <a:rPr lang="en-US" altLang="ko-KR" sz="1100" dirty="0" err="1"/>
              <a:t>respositories</a:t>
            </a:r>
            <a:r>
              <a:rPr lang="en-US" altLang="ko-KR" sz="1100" dirty="0"/>
              <a:t> </a:t>
            </a:r>
            <a:r>
              <a:rPr lang="ko-KR" altLang="en-US" sz="1100" dirty="0"/>
              <a:t>괄호 안에 </a:t>
            </a:r>
            <a:r>
              <a:rPr lang="en-US" altLang="ko-KR" sz="1100" dirty="0"/>
              <a:t>maven { </a:t>
            </a:r>
            <a:r>
              <a:rPr lang="en-US" altLang="ko-KR" sz="1100" dirty="0" err="1"/>
              <a:t>url</a:t>
            </a:r>
            <a:r>
              <a:rPr lang="en-US" altLang="ko-KR" sz="1100" dirty="0"/>
              <a:t> ‘https://devrepo.kakao.com/nexus/content/groups/public/’} </a:t>
            </a:r>
            <a:r>
              <a:rPr lang="ko-KR" altLang="en-US" sz="1100" dirty="0"/>
              <a:t>추가해주세요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아래로 조금 내리면 있는 </a:t>
            </a:r>
            <a:r>
              <a:rPr lang="en-US" altLang="ko-KR" sz="1100" dirty="0"/>
              <a:t>repositories </a:t>
            </a:r>
            <a:r>
              <a:rPr lang="ko-KR" altLang="en-US" sz="1100" dirty="0"/>
              <a:t>쪽에도</a:t>
            </a:r>
            <a:r>
              <a:rPr lang="en-US" altLang="ko-KR" sz="1100" dirty="0"/>
              <a:t> maven { </a:t>
            </a:r>
            <a:r>
              <a:rPr lang="en-US" altLang="ko-KR" sz="1100" dirty="0" err="1"/>
              <a:t>url</a:t>
            </a:r>
            <a:r>
              <a:rPr lang="en-US" altLang="ko-KR" sz="1100" dirty="0"/>
              <a:t> ‘https://devrepo.kakao.com/nexus/content/groups/public/’} </a:t>
            </a:r>
            <a:r>
              <a:rPr lang="ko-KR" altLang="en-US" sz="1100" dirty="0"/>
              <a:t>를 추가해주세요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안드로이드 </a:t>
            </a:r>
            <a:r>
              <a:rPr lang="en-US" altLang="ko-KR" sz="1100" dirty="0" err="1"/>
              <a:t>setting.gradle</a:t>
            </a:r>
            <a:r>
              <a:rPr lang="ko-KR" altLang="en-US" sz="1100" dirty="0"/>
              <a:t>에 </a:t>
            </a:r>
            <a:r>
              <a:rPr lang="en-US" altLang="ko-KR" sz="1100" dirty="0"/>
              <a:t>maven { </a:t>
            </a:r>
            <a:r>
              <a:rPr lang="en-US" altLang="ko-KR" sz="1100" dirty="0" err="1"/>
              <a:t>url</a:t>
            </a:r>
            <a:r>
              <a:rPr lang="en-US" altLang="ko-KR" sz="1100" dirty="0"/>
              <a:t> ‘https://devrepo.kakao.com/nexus/content/groups/public/’} </a:t>
            </a:r>
            <a:r>
              <a:rPr lang="ko-KR" altLang="en-US" sz="1100" dirty="0"/>
              <a:t>를 추가해주시고 </a:t>
            </a:r>
            <a:r>
              <a:rPr lang="en-US" altLang="ko-KR" sz="1100" dirty="0"/>
              <a:t>Sync Now</a:t>
            </a:r>
            <a:r>
              <a:rPr lang="ko-KR" altLang="en-US" sz="1100" dirty="0"/>
              <a:t>를 클릭해 주세요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</p:txBody>
      </p:sp>
      <p:pic>
        <p:nvPicPr>
          <p:cNvPr id="5" name="그림 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3843EDCB-05B4-3A33-2426-5D0846F82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" y="954606"/>
            <a:ext cx="8287907" cy="1174445"/>
          </a:xfrm>
          <a:prstGeom prst="rect">
            <a:avLst/>
          </a:prstGeom>
        </p:spPr>
      </p:pic>
      <p:pic>
        <p:nvPicPr>
          <p:cNvPr id="7" name="그림 6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C31855AC-C4E8-73FF-B851-6FA03D245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" y="2468266"/>
            <a:ext cx="8287906" cy="1571844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B631DA4E-8AC0-DBB4-ED07-ADFDD4412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" y="4379325"/>
            <a:ext cx="8375572" cy="242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E279F-FBDB-C6E8-3DCE-C91594288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165652"/>
            <a:ext cx="11681791" cy="6361044"/>
          </a:xfrm>
        </p:spPr>
        <p:txBody>
          <a:bodyPr/>
          <a:lstStyle/>
          <a:p>
            <a:r>
              <a:rPr lang="ko-KR" altLang="en-US" sz="1100" dirty="0"/>
              <a:t>카카오 로그인에 필요한 모듈을 설정해야 합니다</a:t>
            </a:r>
            <a:r>
              <a:rPr lang="en-US" altLang="ko-KR" sz="1100" dirty="0"/>
              <a:t>.</a:t>
            </a:r>
            <a:r>
              <a:rPr lang="ko-KR" altLang="en-US" sz="1100" dirty="0"/>
              <a:t> 필요한 모듈은 사진으로 확인해주세요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안드로이드 스튜디오에 </a:t>
            </a:r>
            <a:r>
              <a:rPr lang="en-US" altLang="ko-KR" sz="1100" dirty="0" err="1"/>
              <a:t>App.gradle</a:t>
            </a:r>
            <a:r>
              <a:rPr lang="ko-KR" altLang="en-US" sz="1100" dirty="0"/>
              <a:t> </a:t>
            </a:r>
            <a:r>
              <a:rPr lang="en-US" altLang="ko-KR" sz="1100" dirty="0"/>
              <a:t>dependencies </a:t>
            </a:r>
            <a:r>
              <a:rPr lang="ko-KR" altLang="en-US" sz="1100" dirty="0"/>
              <a:t>안에 추가하고 </a:t>
            </a:r>
            <a:r>
              <a:rPr lang="en-US" altLang="ko-KR" sz="1100" dirty="0"/>
              <a:t>sync now</a:t>
            </a:r>
            <a:r>
              <a:rPr lang="ko-KR" altLang="en-US" sz="1100" dirty="0"/>
              <a:t>를 클릭해주세요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Implementation </a:t>
            </a:r>
            <a:r>
              <a:rPr lang="ko-KR" altLang="en-US" sz="1100" dirty="0"/>
              <a:t>카카오 모듈을 넣었을 때 괄호안에 </a:t>
            </a:r>
            <a:r>
              <a:rPr lang="en-US" altLang="ko-KR" sz="1100" dirty="0"/>
              <a:t>exclude group : ‘</a:t>
            </a:r>
            <a:r>
              <a:rPr lang="en-US" altLang="ko-KR" sz="1100" dirty="0" err="1"/>
              <a:t>com.goolge.code.gson</a:t>
            </a:r>
            <a:r>
              <a:rPr lang="en-US" altLang="ko-KR" sz="1100" dirty="0"/>
              <a:t>’, module : ‘</a:t>
            </a:r>
            <a:r>
              <a:rPr lang="en-US" altLang="ko-KR" sz="1100" dirty="0" err="1"/>
              <a:t>gson</a:t>
            </a:r>
            <a:r>
              <a:rPr lang="en-US" altLang="ko-KR" sz="1100" dirty="0"/>
              <a:t>’</a:t>
            </a:r>
            <a:r>
              <a:rPr lang="ko-KR" altLang="en-US" sz="1100" dirty="0"/>
              <a:t>을 넣은 </a:t>
            </a:r>
            <a:r>
              <a:rPr lang="ko-KR" altLang="en-US" sz="1100"/>
              <a:t>이유는 최신 </a:t>
            </a:r>
            <a:r>
              <a:rPr lang="ko-KR" altLang="en-US" sz="1100" dirty="0"/>
              <a:t>버전 </a:t>
            </a:r>
            <a:r>
              <a:rPr lang="en-US" altLang="ko-KR" sz="1100" dirty="0"/>
              <a:t>2.15.0 </a:t>
            </a:r>
            <a:r>
              <a:rPr lang="ko-KR" altLang="en-US" sz="1100" dirty="0"/>
              <a:t>기준으로 카카오 </a:t>
            </a:r>
            <a:r>
              <a:rPr lang="en-US" altLang="ko-KR" sz="1100" dirty="0" err="1"/>
              <a:t>sdk</a:t>
            </a:r>
            <a:r>
              <a:rPr lang="en-US" altLang="ko-KR" sz="1100" dirty="0"/>
              <a:t> </a:t>
            </a:r>
            <a:r>
              <a:rPr lang="ko-KR" altLang="en-US" sz="1100" dirty="0"/>
              <a:t>내부에서 </a:t>
            </a:r>
            <a:r>
              <a:rPr lang="en-US" altLang="ko-KR" sz="1100" dirty="0" err="1"/>
              <a:t>gson</a:t>
            </a:r>
            <a:r>
              <a:rPr lang="en-US" altLang="ko-KR" sz="1100" dirty="0"/>
              <a:t> 2.8.9 </a:t>
            </a:r>
            <a:r>
              <a:rPr lang="ko-KR" altLang="en-US" sz="1100" dirty="0"/>
              <a:t>버전을 사용하고 있기 때문에 지금 사용하고 있는 </a:t>
            </a:r>
            <a:r>
              <a:rPr lang="en-US" altLang="ko-KR" sz="1100" dirty="0" err="1"/>
              <a:t>gson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라이브러리랑</a:t>
            </a:r>
            <a:r>
              <a:rPr lang="ko-KR" altLang="en-US" sz="1100" dirty="0"/>
              <a:t> 충돌 처리를 방지 하기 위해서 넣었습니다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CC2C98-9C33-DBA3-F4F9-1A8E41344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602591"/>
            <a:ext cx="8572673" cy="179259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">
            <a:extLst>
              <a:ext uri="{FF2B5EF4-FFF2-40B4-BE49-F238E27FC236}">
                <a16:creationId xmlns:a16="http://schemas.microsoft.com/office/drawing/2014/main" id="{CFE90BC8-4A9B-F2D2-2329-2B8C8977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7" y="2900604"/>
            <a:ext cx="8620539" cy="27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1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8048B-AABC-A331-88F0-BB7F24B07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6" y="251791"/>
            <a:ext cx="11681790" cy="6394173"/>
          </a:xfrm>
        </p:spPr>
        <p:txBody>
          <a:bodyPr/>
          <a:lstStyle/>
          <a:p>
            <a:r>
              <a:rPr lang="ko-KR" altLang="en-US" sz="1100" dirty="0"/>
              <a:t>유니티 </a:t>
            </a:r>
            <a:r>
              <a:rPr lang="en-US" altLang="ko-KR" sz="1100" dirty="0" err="1"/>
              <a:t>mainTemplate.gradle</a:t>
            </a:r>
            <a:r>
              <a:rPr lang="ko-KR" altLang="en-US" sz="1100" dirty="0"/>
              <a:t>에 밑에 사진에서 보시는 것처럼 추가해주세요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인터넷 사용권한을 허용해주는 </a:t>
            </a:r>
            <a:r>
              <a:rPr lang="en-US" altLang="ko-KR" sz="1100" dirty="0"/>
              <a:t>&lt;uses-permission </a:t>
            </a:r>
            <a:r>
              <a:rPr lang="en-US" altLang="ko-KR" sz="1100" dirty="0" err="1"/>
              <a:t>android:name</a:t>
            </a:r>
            <a:r>
              <a:rPr lang="en-US" altLang="ko-KR" sz="1100" dirty="0"/>
              <a:t>=“</a:t>
            </a:r>
            <a:r>
              <a:rPr lang="en-US" altLang="ko-KR" sz="1100" dirty="0" err="1"/>
              <a:t>android.permission.INTERNET</a:t>
            </a:r>
            <a:r>
              <a:rPr lang="en-US" altLang="ko-KR" sz="1100" dirty="0"/>
              <a:t>” /&gt;</a:t>
            </a:r>
            <a:r>
              <a:rPr lang="ko-KR" altLang="en-US" sz="1100" dirty="0"/>
              <a:t>를 유니티</a:t>
            </a:r>
            <a:r>
              <a:rPr lang="en-US" altLang="ko-KR" sz="1100" dirty="0"/>
              <a:t>,</a:t>
            </a:r>
            <a:r>
              <a:rPr lang="ko-KR" altLang="en-US" sz="1100" dirty="0"/>
              <a:t>안드로이드 스튜디오 </a:t>
            </a:r>
            <a:r>
              <a:rPr lang="en-US" altLang="ko-KR" sz="1100" dirty="0" err="1"/>
              <a:t>AndroidMainifest</a:t>
            </a:r>
            <a:r>
              <a:rPr lang="ko-KR" altLang="en-US" sz="1100" dirty="0"/>
              <a:t>에 추가해주세요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FA88EFD-9D6F-FEBD-AF02-DC57AD52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2" y="713116"/>
            <a:ext cx="8252149" cy="1390844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">
            <a:extLst>
              <a:ext uri="{FF2B5EF4-FFF2-40B4-BE49-F238E27FC236}">
                <a16:creationId xmlns:a16="http://schemas.microsoft.com/office/drawing/2014/main" id="{16C5AADB-40AE-DA6F-8B06-918C3691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2" y="2687302"/>
            <a:ext cx="8252149" cy="1593150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7120088-EA9F-C77D-EFAD-19542FCB4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2" y="4543703"/>
            <a:ext cx="825214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77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40BAC9-F11B-E25F-FF29-DD634747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18" y="251791"/>
            <a:ext cx="11608904" cy="6394173"/>
          </a:xfrm>
        </p:spPr>
        <p:txBody>
          <a:bodyPr/>
          <a:lstStyle/>
          <a:p>
            <a:r>
              <a:rPr lang="ko-KR" altLang="en-US" sz="1100" dirty="0"/>
              <a:t>안드로이드 스튜디오에서 </a:t>
            </a:r>
            <a:r>
              <a:rPr lang="en-US" altLang="ko-KR" sz="1100" dirty="0"/>
              <a:t>Java </a:t>
            </a:r>
            <a:r>
              <a:rPr lang="ko-KR" altLang="en-US" sz="1100" dirty="0"/>
              <a:t>폴더 </a:t>
            </a:r>
            <a:r>
              <a:rPr lang="en-US" altLang="ko-KR" sz="1100" dirty="0"/>
              <a:t>com </a:t>
            </a:r>
            <a:r>
              <a:rPr lang="ko-KR" altLang="en-US" sz="1100" dirty="0"/>
              <a:t>폴더 안에 </a:t>
            </a:r>
            <a:r>
              <a:rPr lang="en-US" altLang="ko-KR" sz="1100" dirty="0" err="1"/>
              <a:t>MainActivity</a:t>
            </a:r>
            <a:r>
              <a:rPr lang="en-US" altLang="ko-KR" sz="1100" dirty="0"/>
              <a:t> </a:t>
            </a:r>
            <a:r>
              <a:rPr lang="ko-KR" altLang="en-US" sz="1100" dirty="0"/>
              <a:t>파일이 있는 폴더에 오른쪽 마우스를 클릭 해서 </a:t>
            </a:r>
            <a:r>
              <a:rPr lang="en-US" altLang="ko-KR" sz="1100" dirty="0"/>
              <a:t>New </a:t>
            </a:r>
            <a:r>
              <a:rPr lang="en-US" altLang="ko-KR" sz="1100" dirty="0" err="1"/>
              <a:t>kotlin</a:t>
            </a:r>
            <a:r>
              <a:rPr lang="en-US" altLang="ko-KR" sz="1100" dirty="0"/>
              <a:t> class</a:t>
            </a:r>
            <a:r>
              <a:rPr lang="ko-KR" altLang="en-US" sz="1100" dirty="0"/>
              <a:t>를 클릭 해서 </a:t>
            </a:r>
            <a:r>
              <a:rPr lang="en-US" altLang="ko-KR" sz="1100" dirty="0" err="1"/>
              <a:t>globalApplication</a:t>
            </a:r>
            <a:r>
              <a:rPr lang="en-US" altLang="ko-KR" sz="1100" dirty="0"/>
              <a:t> </a:t>
            </a:r>
            <a:r>
              <a:rPr lang="ko-KR" altLang="en-US" sz="1100" dirty="0"/>
              <a:t>이라는 파일을 생성해주세요</a:t>
            </a:r>
            <a:r>
              <a:rPr lang="en-US" altLang="ko-KR" sz="1100" dirty="0"/>
              <a:t>. (</a:t>
            </a:r>
            <a:r>
              <a:rPr lang="ko-KR" altLang="en-US" sz="1100" dirty="0"/>
              <a:t>유니티 </a:t>
            </a:r>
            <a:r>
              <a:rPr lang="en-US" altLang="ko-KR" sz="1100" dirty="0"/>
              <a:t>2019.3x </a:t>
            </a:r>
            <a:r>
              <a:rPr lang="ko-KR" altLang="en-US" sz="1100" dirty="0"/>
              <a:t>버전 이상 부터 클래스를 생성 시킬 때 앞 글자는 소문자로 해야 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대문자로 시작하면 잘 인식을 못하는 문제가 있습니다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위에 사진처럼 작성하시면 되는데 주의할 점이 있습니다</a:t>
            </a:r>
            <a:r>
              <a:rPr lang="en-US" altLang="ko-KR" sz="1100" dirty="0"/>
              <a:t> </a:t>
            </a:r>
            <a:r>
              <a:rPr lang="en-US" altLang="ko-KR" sz="1100" dirty="0" err="1"/>
              <a:t>kakaoSdk.init</a:t>
            </a:r>
            <a:r>
              <a:rPr lang="en-US" altLang="ko-KR" sz="1100" dirty="0"/>
              <a:t> </a:t>
            </a:r>
            <a:r>
              <a:rPr lang="ko-KR" altLang="en-US" sz="1100" dirty="0"/>
              <a:t>변수 안에 </a:t>
            </a:r>
            <a:r>
              <a:rPr lang="en-US" altLang="ko-KR" sz="1100" dirty="0" err="1"/>
              <a:t>appkey</a:t>
            </a:r>
            <a:r>
              <a:rPr lang="en-US" altLang="ko-KR" sz="1100" dirty="0"/>
              <a:t> : “fa…”</a:t>
            </a:r>
            <a:r>
              <a:rPr lang="ko-KR" altLang="en-US" sz="1100" dirty="0"/>
              <a:t>라고 시작 되는 구간에서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 내 애플리케이션에서 요약정보에 있는 앱 키에 네이티브 앱 키에 있는 문구를 적어줘야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이렇게 작성된 </a:t>
            </a:r>
            <a:r>
              <a:rPr lang="en-US" altLang="ko-KR" sz="1100" dirty="0" err="1"/>
              <a:t>globalApplication</a:t>
            </a:r>
            <a:r>
              <a:rPr lang="en-US" altLang="ko-KR" sz="1100" dirty="0"/>
              <a:t> </a:t>
            </a:r>
            <a:r>
              <a:rPr lang="ko-KR" altLang="en-US" sz="1100" dirty="0"/>
              <a:t>을 유니티 </a:t>
            </a:r>
            <a:r>
              <a:rPr lang="en-US" altLang="ko-KR" sz="1100" dirty="0"/>
              <a:t>plugins/Android</a:t>
            </a:r>
            <a:r>
              <a:rPr lang="ko-KR" altLang="en-US" sz="1100" dirty="0"/>
              <a:t>에 넣어주고 </a:t>
            </a:r>
            <a:r>
              <a:rPr lang="en-US" altLang="ko-KR" sz="1100" dirty="0" err="1"/>
              <a:t>android:name</a:t>
            </a:r>
            <a:r>
              <a:rPr lang="en-US" altLang="ko-KR" sz="1100" dirty="0"/>
              <a:t>= “.</a:t>
            </a:r>
            <a:r>
              <a:rPr lang="en-US" altLang="ko-KR" sz="1100" dirty="0" err="1"/>
              <a:t>globalApplication</a:t>
            </a:r>
            <a:r>
              <a:rPr lang="en-US" altLang="ko-KR" sz="1100" dirty="0"/>
              <a:t>” </a:t>
            </a:r>
            <a:r>
              <a:rPr lang="ko-KR" altLang="en-US" sz="1100" dirty="0"/>
              <a:t>를 안드로이드 스튜디오 </a:t>
            </a:r>
            <a:r>
              <a:rPr lang="en-US" altLang="ko-KR" sz="1100" dirty="0"/>
              <a:t>AndroidMainifest.xml </a:t>
            </a:r>
            <a:r>
              <a:rPr lang="ko-KR" altLang="en-US" sz="1100" dirty="0"/>
              <a:t>파일에 추가해주세요</a:t>
            </a:r>
            <a:r>
              <a:rPr lang="en-US" altLang="ko-KR" sz="1100" dirty="0"/>
              <a:t>.</a:t>
            </a:r>
          </a:p>
          <a:p>
            <a:endParaRPr lang="ko-KR" altLang="en-US" sz="11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11F78EF-A587-5940-638F-D78F57F1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9" y="908302"/>
            <a:ext cx="8478127" cy="2373985"/>
          </a:xfrm>
          <a:prstGeom prst="rect">
            <a:avLst/>
          </a:prstGeom>
        </p:spPr>
      </p:pic>
      <p:pic>
        <p:nvPicPr>
          <p:cNvPr id="7" name="그림 6" descr="텍스트, 스크린샷, 폰트이(가) 표시된 사진">
            <a:extLst>
              <a:ext uri="{FF2B5EF4-FFF2-40B4-BE49-F238E27FC236}">
                <a16:creationId xmlns:a16="http://schemas.microsoft.com/office/drawing/2014/main" id="{AA65CFF5-BE05-635B-4389-4B215E24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0" y="4511720"/>
            <a:ext cx="8567996" cy="223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39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A09818-430C-17BC-4AD8-A782289E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71" y="329453"/>
            <a:ext cx="11624981" cy="6347011"/>
          </a:xfrm>
        </p:spPr>
        <p:txBody>
          <a:bodyPr/>
          <a:lstStyle/>
          <a:p>
            <a:r>
              <a:rPr lang="ko-KR" altLang="en-US" sz="1100" dirty="0"/>
              <a:t>위에서 안드로이드 스튜디오에서 추가했던 것과 같이 유니티에서 추가해줘야 합니다</a:t>
            </a:r>
            <a:r>
              <a:rPr lang="en-US" altLang="ko-KR" sz="1100" dirty="0"/>
              <a:t> &lt;application </a:t>
            </a:r>
            <a:r>
              <a:rPr lang="en-US" altLang="ko-KR" sz="1100" dirty="0" err="1"/>
              <a:t>android:name</a:t>
            </a:r>
            <a:r>
              <a:rPr lang="en-US" altLang="ko-KR" sz="1100" dirty="0"/>
              <a:t>=“Package Name + .</a:t>
            </a:r>
            <a:r>
              <a:rPr lang="en-US" altLang="ko-KR" sz="1100" dirty="0" err="1"/>
              <a:t>globalApplication</a:t>
            </a:r>
            <a:r>
              <a:rPr lang="en-US" altLang="ko-KR" sz="1100" dirty="0"/>
              <a:t>”&gt; </a:t>
            </a:r>
            <a:r>
              <a:rPr lang="ko-KR" altLang="en-US" sz="1100" dirty="0"/>
              <a:t>을 </a:t>
            </a:r>
            <a:r>
              <a:rPr lang="en-US" altLang="ko-KR" sz="1100" dirty="0"/>
              <a:t>AndroidMainifest.xml</a:t>
            </a:r>
            <a:r>
              <a:rPr lang="ko-KR" altLang="en-US" sz="1100" dirty="0"/>
              <a:t>에 추가해주세요</a:t>
            </a:r>
            <a:r>
              <a:rPr lang="en-US" altLang="ko-KR" sz="1100" dirty="0"/>
              <a:t>.(2019.3 </a:t>
            </a:r>
            <a:r>
              <a:rPr lang="ko-KR" altLang="en-US" sz="1100" dirty="0"/>
              <a:t>이상 부터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위의 방식을 전부 다 수행 하고 안드로이드 폰에 빌드 해서  해시 키를 가지고 와야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해시 키를 알아 냈으면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 내 어플리케이션 </a:t>
            </a:r>
            <a:r>
              <a:rPr lang="en-US" altLang="ko-KR" sz="1100" dirty="0"/>
              <a:t>-&gt; </a:t>
            </a:r>
            <a:r>
              <a:rPr lang="ko-KR" altLang="en-US" sz="1100" dirty="0"/>
              <a:t>플랫폼 </a:t>
            </a:r>
            <a:r>
              <a:rPr lang="en-US" altLang="ko-KR" sz="1100" dirty="0"/>
              <a:t>-&gt; Android</a:t>
            </a:r>
            <a:r>
              <a:rPr lang="ko-KR" altLang="en-US" sz="1100" dirty="0"/>
              <a:t>에서 수정 키 해시 값에 빌드 해서 얻은 해시 키를 입력 한 다음 저장을 해주면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만약 잘 되던 카카오 로그인이 안 되는 문제가 발생하면 해시 키 문제일 가능성이 높기 때문에 해시 키를 확인하신 후 추가해 주시면 감사합니다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/>
              <a:t>(</a:t>
            </a:r>
            <a:r>
              <a:rPr lang="ko-KR" altLang="en-US" sz="1100" dirty="0"/>
              <a:t>해시 키는 여러 개를 입력 할 수 있습니다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F42B10E-4957-320A-257F-32B062B43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1" y="994165"/>
            <a:ext cx="8663887" cy="15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8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1F25D-619D-3495-D112-AE3E5F13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60" y="228600"/>
            <a:ext cx="11705664" cy="6441141"/>
          </a:xfrm>
        </p:spPr>
        <p:txBody>
          <a:bodyPr/>
          <a:lstStyle/>
          <a:p>
            <a:r>
              <a:rPr lang="ko-KR" altLang="en-US" sz="1100" dirty="0"/>
              <a:t>해시 키를 등록 했으면 </a:t>
            </a:r>
            <a:r>
              <a:rPr lang="en-US" altLang="ko-KR" sz="1100" dirty="0"/>
              <a:t>Android SDK</a:t>
            </a:r>
            <a:r>
              <a:rPr lang="ko-KR" altLang="en-US" sz="1100" dirty="0"/>
              <a:t>가 </a:t>
            </a:r>
            <a:r>
              <a:rPr lang="en-US" altLang="ko-KR" sz="1100" dirty="0"/>
              <a:t>Redirect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를 통해 인증 코드를 받기를 수행하고 사용자 토큰 받기를 요청하기 위해 </a:t>
            </a:r>
            <a:r>
              <a:rPr lang="en-US" altLang="ko-KR" sz="1100" dirty="0"/>
              <a:t>AndroidMainfest.xml</a:t>
            </a:r>
            <a:r>
              <a:rPr lang="ko-KR" altLang="en-US" sz="1100" dirty="0"/>
              <a:t>에 추가해 줘야 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pPr lvl="8"/>
            <a:r>
              <a:rPr lang="en-US" altLang="ko-KR" sz="900" dirty="0"/>
              <a:t>                                                                                                                                                              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위에 사진은 </a:t>
            </a:r>
            <a:r>
              <a:rPr lang="en-US" altLang="ko-KR" sz="1100" dirty="0"/>
              <a:t>Unity AndroidMainfest.xml 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밑에 사진은 안드로이드 스튜디오에 </a:t>
            </a:r>
            <a:r>
              <a:rPr lang="en-US" altLang="ko-KR" sz="1100" dirty="0"/>
              <a:t>AndroidMainfest.xml 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err="1"/>
              <a:t>android:scheme</a:t>
            </a:r>
            <a:r>
              <a:rPr lang="en-US" altLang="ko-KR" sz="1100" dirty="0"/>
              <a:t>=“</a:t>
            </a:r>
            <a:r>
              <a:rPr lang="en-US" altLang="ko-KR" sz="1100" dirty="0" err="1"/>
              <a:t>kakao</a:t>
            </a:r>
            <a:r>
              <a:rPr lang="en-US" altLang="ko-KR" sz="1100" dirty="0"/>
              <a:t>+</a:t>
            </a:r>
            <a:r>
              <a:rPr lang="ko-KR" altLang="en-US" sz="1100" dirty="0" err="1"/>
              <a:t>네이티브키</a:t>
            </a:r>
            <a:r>
              <a:rPr lang="en-US" altLang="ko-KR" sz="1100" dirty="0"/>
              <a:t>”</a:t>
            </a:r>
            <a:r>
              <a:rPr lang="ko-KR" altLang="en-US" sz="1100" dirty="0"/>
              <a:t>로 설정해주세요</a:t>
            </a:r>
            <a:endParaRPr lang="en-US" altLang="ko-KR" sz="1100" dirty="0"/>
          </a:p>
          <a:p>
            <a:endParaRPr lang="ko-KR" altLang="en-US" sz="11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4A129F-D1C8-EEDC-FCD1-3FD999A7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6" y="668852"/>
            <a:ext cx="8579793" cy="1726330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">
            <a:extLst>
              <a:ext uri="{FF2B5EF4-FFF2-40B4-BE49-F238E27FC236}">
                <a16:creationId xmlns:a16="http://schemas.microsoft.com/office/drawing/2014/main" id="{C0476248-0725-E9D0-42BA-1011ABE62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76" y="3449170"/>
            <a:ext cx="8579793" cy="24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FA0D8-CE3B-199D-516E-0BDD04FE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3" y="248772"/>
            <a:ext cx="11907371" cy="6387352"/>
          </a:xfrm>
        </p:spPr>
        <p:txBody>
          <a:bodyPr/>
          <a:lstStyle/>
          <a:p>
            <a:r>
              <a:rPr lang="ko-KR" altLang="en-US" sz="1100" dirty="0"/>
              <a:t>카카오 로그인 처리를 할 클래스를 새로 생성합니다 </a:t>
            </a:r>
            <a:r>
              <a:rPr lang="en-US" altLang="ko-KR" sz="1100" dirty="0" err="1"/>
              <a:t>globalApplication</a:t>
            </a:r>
            <a:r>
              <a:rPr lang="en-US" altLang="ko-KR" sz="1100" dirty="0"/>
              <a:t> </a:t>
            </a:r>
            <a:r>
              <a:rPr lang="ko-KR" altLang="en-US" sz="1100" dirty="0"/>
              <a:t>처럼 만들면 됩니다 전 </a:t>
            </a:r>
            <a:r>
              <a:rPr lang="en-US" altLang="ko-KR" sz="1100" dirty="0" err="1"/>
              <a:t>uKakao</a:t>
            </a:r>
            <a:r>
              <a:rPr lang="ko-KR" altLang="en-US" sz="1100" dirty="0"/>
              <a:t>라고 만들었습니다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2019.3 </a:t>
            </a:r>
            <a:r>
              <a:rPr lang="ko-KR" altLang="en-US" sz="1100" dirty="0"/>
              <a:t>이상 부터는 </a:t>
            </a:r>
            <a:r>
              <a:rPr lang="en-US" altLang="ko-KR" sz="1100" dirty="0" err="1"/>
              <a:t>UnityPlayerActivty</a:t>
            </a:r>
            <a:r>
              <a:rPr lang="en-US" altLang="ko-KR" sz="1100" dirty="0"/>
              <a:t> </a:t>
            </a:r>
            <a:r>
              <a:rPr lang="ko-KR" altLang="en-US" sz="1100" dirty="0"/>
              <a:t>클래스</a:t>
            </a:r>
            <a:r>
              <a:rPr lang="en-US" altLang="ko-KR" sz="1100" dirty="0"/>
              <a:t>(Unity </a:t>
            </a:r>
            <a:r>
              <a:rPr lang="ko-KR" altLang="en-US" sz="1100" dirty="0"/>
              <a:t>앱으로 진입할 때 엔진을 초기화 시키고 게임을 시작하는 역할을 담당</a:t>
            </a:r>
            <a:r>
              <a:rPr lang="en-US" altLang="ko-KR" sz="1100" dirty="0"/>
              <a:t>)</a:t>
            </a:r>
            <a:r>
              <a:rPr lang="ko-KR" altLang="en-US" sz="1100" dirty="0"/>
              <a:t>를 찾기 위해서 필요한 절차를 작업을 해야 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Unity-&gt;Hub-&gt;Editor-&gt;Data-&gt;</a:t>
            </a:r>
            <a:r>
              <a:rPr lang="en-US" altLang="ko-KR" sz="1100" dirty="0" err="1"/>
              <a:t>PlayBackEngines</a:t>
            </a:r>
            <a:r>
              <a:rPr lang="en-US" altLang="ko-KR" sz="1100" dirty="0"/>
              <a:t>-&gt;Android Player-&gt;Variations-&gt;il2cpp-&gt;Release-&gt;Classes-&gt;classes.jar </a:t>
            </a:r>
            <a:r>
              <a:rPr lang="ko-KR" altLang="en-US" sz="1100" dirty="0"/>
              <a:t>파일을 현재 작성하고 있는 안드로이드 스튜디오 프로젝트 안에 </a:t>
            </a:r>
            <a:r>
              <a:rPr lang="en-US" altLang="ko-KR" sz="1100" dirty="0"/>
              <a:t>app-&gt;libs </a:t>
            </a:r>
            <a:r>
              <a:rPr lang="ko-KR" altLang="en-US" sz="1100" dirty="0"/>
              <a:t>폴더안에 해당 </a:t>
            </a:r>
            <a:r>
              <a:rPr lang="en-US" altLang="ko-KR" sz="1100" dirty="0"/>
              <a:t>classes.jar</a:t>
            </a:r>
            <a:r>
              <a:rPr lang="ko-KR" altLang="en-US" sz="1100" dirty="0"/>
              <a:t>를 붙어 넣기 해주세요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Unity-&gt;Hub-&gt;Editor-&gt;Data-&gt;</a:t>
            </a:r>
            <a:r>
              <a:rPr lang="en-US" altLang="ko-KR" sz="1100" dirty="0" err="1"/>
              <a:t>PlayBackEngines</a:t>
            </a:r>
            <a:r>
              <a:rPr lang="en-US" altLang="ko-KR" sz="1100" dirty="0"/>
              <a:t>-&gt;Android Player-&gt;Source-&gt;com-&gt;unity3d </a:t>
            </a:r>
            <a:r>
              <a:rPr lang="ko-KR" altLang="en-US" sz="1100" dirty="0"/>
              <a:t>폴더를 안드로이드 스튜디오 프로젝트 안에 </a:t>
            </a:r>
            <a:r>
              <a:rPr lang="en-US" altLang="ko-KR" sz="1100" dirty="0"/>
              <a:t>app-&gt;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-&gt;main-&gt;java-&gt;com </a:t>
            </a:r>
            <a:r>
              <a:rPr lang="ko-KR" altLang="en-US" sz="1100" dirty="0"/>
              <a:t>폴더 안에 붙어 넣기 해주세요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안드로이드 스튜디오에서 </a:t>
            </a:r>
            <a:r>
              <a:rPr lang="en-US" altLang="ko-KR" sz="1100" dirty="0"/>
              <a:t>File-&gt;Project structure</a:t>
            </a:r>
            <a:r>
              <a:rPr lang="ko-KR" altLang="en-US" sz="1100" dirty="0"/>
              <a:t>을 열어서 </a:t>
            </a:r>
            <a:r>
              <a:rPr lang="en-US" altLang="ko-KR" sz="1100" dirty="0"/>
              <a:t>Dependencies -&gt; app -&gt; +(</a:t>
            </a:r>
            <a:r>
              <a:rPr lang="ko-KR" altLang="en-US" sz="1100" dirty="0"/>
              <a:t>플러스</a:t>
            </a:r>
            <a:r>
              <a:rPr lang="en-US" altLang="ko-KR" sz="1100" dirty="0"/>
              <a:t>) </a:t>
            </a:r>
            <a:r>
              <a:rPr lang="ko-KR" altLang="en-US" sz="1100" dirty="0"/>
              <a:t>버튼을 눌려서 </a:t>
            </a:r>
            <a:r>
              <a:rPr lang="en-US" altLang="ko-KR" sz="1100" dirty="0"/>
              <a:t>libs\classes.jar</a:t>
            </a:r>
            <a:r>
              <a:rPr lang="ko-KR" altLang="en-US" sz="1100" dirty="0"/>
              <a:t>를 추가해줍니다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 설명이 이해가 안 가시면 </a:t>
            </a:r>
            <a:r>
              <a:rPr lang="en-US" altLang="ko-KR" sz="1100" dirty="0">
                <a:hlinkClick r:id="rId2"/>
              </a:rPr>
              <a:t>https://www.youtube.com/watch?v=HULwgSI1ygw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 영상을 참고해서 작업해주세요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F356AF7-94C4-F64E-E702-3CDB8D6B7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" y="2921682"/>
            <a:ext cx="8810099" cy="36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7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F0B76-7571-1B76-502F-6D9E3E17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06" y="255494"/>
            <a:ext cx="11746006" cy="6461312"/>
          </a:xfrm>
        </p:spPr>
        <p:txBody>
          <a:bodyPr/>
          <a:lstStyle/>
          <a:p>
            <a:r>
              <a:rPr lang="ko-KR" altLang="en-US" sz="1100" dirty="0"/>
              <a:t>카카오 로그인 들어가지 전의 주의 사항이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지금부터 보여질 카카오 로그인과 </a:t>
            </a:r>
            <a:r>
              <a:rPr lang="en-US" altLang="ko-KR" sz="1100" dirty="0">
                <a:hlinkClick r:id="rId2"/>
              </a:rPr>
              <a:t>https://drive.google.com/file/d/1ZYCrJ1WRtq2ioTIsNnPo3M0jQJgezzSM/view</a:t>
            </a:r>
            <a:r>
              <a:rPr lang="en-US" altLang="ko-KR" sz="1100" dirty="0"/>
              <a:t> </a:t>
            </a:r>
            <a:r>
              <a:rPr lang="ko-KR" altLang="en-US" sz="1100" dirty="0"/>
              <a:t>보여주는 로그인과는 차이점이 있습니다 제가 보여주는 카카오 로그인은 카카오 싱크를 도입해서 서비스 약관을 선택해 로그인 시켜주는 기능이고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에서 보여주는 로그인은 일반 로그인이라고 보시면 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>
                <a:hlinkClick r:id="rId3"/>
              </a:rPr>
              <a:t>https://developers.kakao.com/docs/latest/ko/kakaologin/android#login-through-kakaotalk</a:t>
            </a:r>
            <a:r>
              <a:rPr lang="en-US" altLang="ko-KR" sz="1100" dirty="0"/>
              <a:t> =&gt;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를 참고해서 보시면 편합니다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우선 카카오 로그인의 대한 함수는 이렇게 작성하면 됩니다</a:t>
            </a:r>
            <a:r>
              <a:rPr lang="en-US" altLang="ko-KR" sz="1100" dirty="0"/>
              <a:t> (</a:t>
            </a:r>
            <a:r>
              <a:rPr lang="ko-KR" altLang="en-US" sz="1100" dirty="0"/>
              <a:t>아래 사진을 확인해주세요</a:t>
            </a:r>
            <a:r>
              <a:rPr lang="en-US" altLang="ko-KR" sz="1100" dirty="0"/>
              <a:t>).</a:t>
            </a:r>
          </a:p>
          <a:p>
            <a:endParaRPr lang="en-US" altLang="ko-KR" sz="1100" dirty="0"/>
          </a:p>
        </p:txBody>
      </p:sp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8E3DA4A-BC91-2A3C-2FD6-E5E29DFC3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2" y="1883390"/>
            <a:ext cx="9231530" cy="49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6C7A9-4CCF-B1D2-D37B-30696642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" y="266132"/>
            <a:ext cx="11778018" cy="6366680"/>
          </a:xfrm>
        </p:spPr>
        <p:txBody>
          <a:bodyPr/>
          <a:lstStyle/>
          <a:p>
            <a:r>
              <a:rPr lang="en-US" altLang="ko-KR" sz="1100" dirty="0"/>
              <a:t>Val context </a:t>
            </a:r>
            <a:r>
              <a:rPr lang="ko-KR" altLang="en-US" sz="1100" dirty="0"/>
              <a:t>으로 </a:t>
            </a:r>
            <a:r>
              <a:rPr lang="en-US" altLang="ko-KR" sz="1100" dirty="0" err="1"/>
              <a:t>UnityPlayer.currentActivity</a:t>
            </a:r>
            <a:r>
              <a:rPr lang="ko-KR" altLang="en-US" sz="1100" dirty="0"/>
              <a:t>를 처리하도록 선언을 합니다</a:t>
            </a:r>
            <a:r>
              <a:rPr lang="en-US" altLang="ko-KR" sz="1100" dirty="0"/>
              <a:t> (Unity</a:t>
            </a:r>
            <a:r>
              <a:rPr lang="ko-KR" altLang="en-US" sz="1100" dirty="0"/>
              <a:t>의 </a:t>
            </a:r>
            <a:r>
              <a:rPr lang="en-US" altLang="ko-KR" sz="1100" dirty="0" err="1"/>
              <a:t>c#</a:t>
            </a:r>
            <a:r>
              <a:rPr lang="en-US" altLang="ko-KR" sz="1100" dirty="0"/>
              <a:t> </a:t>
            </a:r>
            <a:r>
              <a:rPr lang="ko-KR" altLang="en-US" sz="1100" dirty="0"/>
              <a:t>스크립트와 </a:t>
            </a:r>
            <a:r>
              <a:rPr lang="en-US" altLang="ko-KR" sz="1100" dirty="0"/>
              <a:t>Android </a:t>
            </a:r>
            <a:r>
              <a:rPr lang="ko-KR" altLang="en-US" sz="1100" dirty="0"/>
              <a:t>네이티브 코드 간의 상호작용을 가능하게 만드는 작업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en-US" altLang="ko-KR" sz="1100" dirty="0"/>
              <a:t>‘</a:t>
            </a:r>
            <a:r>
              <a:rPr lang="en-US" altLang="ko-KR" sz="1100" dirty="0" err="1"/>
              <a:t>UnityPlayer</a:t>
            </a:r>
            <a:r>
              <a:rPr lang="en-US" altLang="ko-KR" sz="1100" dirty="0"/>
              <a:t>’ Unity </a:t>
            </a:r>
            <a:r>
              <a:rPr lang="ko-KR" altLang="en-US" sz="1100" dirty="0"/>
              <a:t>엔진의 </a:t>
            </a:r>
            <a:r>
              <a:rPr lang="en-US" altLang="ko-KR" sz="1100" dirty="0"/>
              <a:t>java</a:t>
            </a:r>
            <a:r>
              <a:rPr lang="ko-KR" altLang="en-US" sz="1100" dirty="0"/>
              <a:t>에 속한 클래스로</a:t>
            </a:r>
            <a:r>
              <a:rPr lang="en-US" altLang="ko-KR" sz="1100" dirty="0"/>
              <a:t>, Unity</a:t>
            </a:r>
            <a:r>
              <a:rPr lang="ko-KR" altLang="en-US" sz="1100" dirty="0"/>
              <a:t>와 안드로이드 플랫폼 간의 상호작용을 담당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위 사진에서 </a:t>
            </a:r>
            <a:r>
              <a:rPr lang="en-US" altLang="ko-KR" sz="1100" dirty="0"/>
              <a:t>callback </a:t>
            </a:r>
            <a:r>
              <a:rPr lang="ko-KR" altLang="en-US" sz="1100" dirty="0"/>
              <a:t>변수를 정의를 합니다</a:t>
            </a:r>
            <a:r>
              <a:rPr lang="en-US" altLang="ko-KR" sz="1100" dirty="0"/>
              <a:t> </a:t>
            </a:r>
            <a:r>
              <a:rPr lang="ko-KR" altLang="en-US" sz="1100" dirty="0"/>
              <a:t>성공 시 받는 </a:t>
            </a:r>
            <a:r>
              <a:rPr lang="en-US" altLang="ko-KR" sz="1100" dirty="0"/>
              <a:t>token </a:t>
            </a:r>
            <a:r>
              <a:rPr lang="ko-KR" altLang="en-US" sz="1100" dirty="0"/>
              <a:t>값은 </a:t>
            </a:r>
            <a:r>
              <a:rPr lang="en-US" altLang="ko-KR" sz="1100" dirty="0" err="1"/>
              <a:t>UnityPlayer.UnitySendMessage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사용해서 유니티에 값을 전달 하여 동작을 처리할 수 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val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serviceTerms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listOf</a:t>
            </a:r>
            <a:r>
              <a:rPr lang="en-US" altLang="ko-KR" sz="1100" dirty="0"/>
              <a:t>("service_00001","service_00002") </a:t>
            </a:r>
            <a:r>
              <a:rPr lang="ko-KR" altLang="en-US" sz="1100" dirty="0"/>
              <a:t>는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 내 애플리케이션에서 간편 가입 서비스 약관의 대한 </a:t>
            </a:r>
            <a:r>
              <a:rPr lang="en-US" altLang="ko-KR" sz="1100" dirty="0"/>
              <a:t>tag </a:t>
            </a:r>
            <a:r>
              <a:rPr lang="ko-KR" altLang="en-US" sz="1100" dirty="0"/>
              <a:t>값입니다</a:t>
            </a:r>
            <a:r>
              <a:rPr lang="en-US" altLang="ko-KR" sz="1100" dirty="0"/>
              <a:t> tag </a:t>
            </a:r>
            <a:r>
              <a:rPr lang="ko-KR" altLang="en-US" sz="1100" dirty="0"/>
              <a:t>값으로 약관의 대해서 동의를 했는지 안 했는지 파악하는 용도로 사용이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UnityPlayer.UnitySendMessage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SectionUser</a:t>
            </a:r>
            <a:r>
              <a:rPr lang="en-US" altLang="ko-KR" sz="1100" dirty="0"/>
              <a:t>","</a:t>
            </a:r>
            <a:r>
              <a:rPr lang="en-US" altLang="ko-KR" sz="1100" dirty="0" err="1"/>
              <a:t>OnReciveLogin</a:t>
            </a:r>
            <a:r>
              <a:rPr lang="en-US" altLang="ko-KR" sz="1100" dirty="0"/>
              <a:t>","$</a:t>
            </a:r>
            <a:r>
              <a:rPr lang="en-US" altLang="ko-KR" sz="1100" dirty="0" err="1"/>
              <a:t>isLogin</a:t>
            </a:r>
            <a:r>
              <a:rPr lang="en-US" altLang="ko-KR" sz="1100" dirty="0"/>
              <a:t>") </a:t>
            </a:r>
            <a:r>
              <a:rPr lang="ko-KR" altLang="en-US" sz="1100" dirty="0"/>
              <a:t>을 통해서 </a:t>
            </a:r>
            <a:r>
              <a:rPr lang="en-US" altLang="ko-KR" sz="1100" dirty="0" err="1"/>
              <a:t>isLogin</a:t>
            </a:r>
            <a:r>
              <a:rPr lang="ko-KR" altLang="en-US" sz="1100" dirty="0"/>
              <a:t>의 값을 </a:t>
            </a:r>
            <a:r>
              <a:rPr lang="en-US" altLang="ko-KR" sz="1100" dirty="0" err="1"/>
              <a:t>SectionUser</a:t>
            </a:r>
            <a:r>
              <a:rPr lang="en-US" altLang="ko-KR" sz="1100" dirty="0"/>
              <a:t> </a:t>
            </a:r>
            <a:r>
              <a:rPr lang="ko-KR" altLang="en-US" sz="1100" dirty="0"/>
              <a:t>클래스의 </a:t>
            </a:r>
            <a:r>
              <a:rPr lang="en-US" altLang="ko-KR" sz="1100" dirty="0" err="1"/>
              <a:t>OnReciveLogin</a:t>
            </a:r>
            <a:r>
              <a:rPr lang="en-US" altLang="ko-KR" sz="1100" dirty="0"/>
              <a:t> </a:t>
            </a:r>
            <a:r>
              <a:rPr lang="ko-KR" altLang="en-US" sz="1100" dirty="0"/>
              <a:t>함수에 전달 시켜줍니다</a:t>
            </a:r>
            <a:r>
              <a:rPr lang="en-US" altLang="ko-KR" sz="1100" dirty="0"/>
              <a:t>. (</a:t>
            </a:r>
            <a:r>
              <a:rPr lang="en-US" altLang="ko-KR" sz="1100" dirty="0" err="1"/>
              <a:t>isLogin</a:t>
            </a:r>
            <a:r>
              <a:rPr lang="en-US" altLang="ko-KR" sz="1100" dirty="0"/>
              <a:t> : </a:t>
            </a:r>
            <a:r>
              <a:rPr lang="ko-KR" altLang="en-US" sz="1100" dirty="0"/>
              <a:t>로그인 성공</a:t>
            </a:r>
            <a:r>
              <a:rPr lang="en-US" altLang="ko-KR" sz="1100" dirty="0"/>
              <a:t>,</a:t>
            </a:r>
            <a:r>
              <a:rPr lang="ko-KR" altLang="en-US" sz="1100" dirty="0"/>
              <a:t> 실패 판단하는 변수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카카오 로그아웃</a:t>
            </a:r>
            <a:r>
              <a:rPr lang="en-US" altLang="ko-KR" sz="1100" dirty="0"/>
              <a:t>(</a:t>
            </a:r>
            <a:r>
              <a:rPr lang="ko-KR" altLang="en-US" sz="1100" dirty="0"/>
              <a:t>참고 </a:t>
            </a:r>
            <a:r>
              <a:rPr lang="en-US" altLang="ko-KR" sz="1100" dirty="0"/>
              <a:t>: </a:t>
            </a:r>
            <a:r>
              <a:rPr lang="en-US" altLang="ko-KR" sz="1050" dirty="0">
                <a:hlinkClick r:id="rId2"/>
              </a:rPr>
              <a:t>Android | Kakao Developers </a:t>
            </a:r>
            <a:r>
              <a:rPr lang="ko-KR" altLang="en-US" sz="1050" dirty="0">
                <a:hlinkClick r:id="rId2"/>
              </a:rPr>
              <a:t>문서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로그아웃 처리가 되면 토큰의 대한 정보를 만료 시켜서 더 이상 사용자 정보로 카카오 </a:t>
            </a:r>
            <a:r>
              <a:rPr lang="en-US" altLang="ko-KR" sz="1100" dirty="0"/>
              <a:t>Api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호출 할 수 없습니다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카카오 연결 끊기 </a:t>
            </a:r>
            <a:r>
              <a:rPr lang="en-US" altLang="ko-KR" sz="1100" dirty="0"/>
              <a:t>(</a:t>
            </a:r>
            <a:r>
              <a:rPr lang="ko-KR" altLang="en-US" sz="1100" dirty="0"/>
              <a:t>참고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https://developers.kakao.com/docs/latest/ko/kakaologin/android#unlink</a:t>
            </a:r>
            <a:r>
              <a:rPr lang="en-US" altLang="ko-KR" sz="1100" dirty="0"/>
              <a:t>)</a:t>
            </a:r>
          </a:p>
          <a:p>
            <a:pPr marL="0" indent="0">
              <a:buNone/>
            </a:pPr>
            <a:r>
              <a:rPr lang="ko-KR" altLang="en-US" sz="1100" dirty="0"/>
              <a:t>로그아웃이랑 연결 끊기는 링크를 참고해서 확인해주세요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9FEBFB7-648B-5C3F-0F47-F29A2974A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9" y="1062169"/>
            <a:ext cx="6277851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5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0758F-B5CE-9599-A453-EBD0F23C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6" y="228600"/>
            <a:ext cx="11833410" cy="6407524"/>
          </a:xfrm>
        </p:spPr>
        <p:txBody>
          <a:bodyPr/>
          <a:lstStyle/>
          <a:p>
            <a:r>
              <a:rPr lang="ko-KR" altLang="en-US" sz="1100" dirty="0"/>
              <a:t>현재 로그인한 사용자 정보를 불러오기 위해서는 </a:t>
            </a:r>
            <a:r>
              <a:rPr lang="en-US" altLang="ko-KR" sz="1100" dirty="0"/>
              <a:t>UserApiClient.me() </a:t>
            </a:r>
            <a:r>
              <a:rPr lang="ko-KR" altLang="en-US" sz="1100" dirty="0"/>
              <a:t>함수를 호출 해야 합니다</a:t>
            </a:r>
            <a:r>
              <a:rPr lang="en-US" altLang="ko-KR" sz="1100" dirty="0"/>
              <a:t> (import </a:t>
            </a:r>
            <a:r>
              <a:rPr lang="en-US" altLang="ko-KR" sz="1100" dirty="0" err="1"/>
              <a:t>com.kakao.sdk.user.UserApiClient</a:t>
            </a:r>
            <a:r>
              <a:rPr lang="en-US" altLang="ko-KR" sz="1100" dirty="0"/>
              <a:t> </a:t>
            </a:r>
            <a:r>
              <a:rPr lang="ko-KR" altLang="en-US" sz="1100" dirty="0"/>
              <a:t>선언이 필요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사용자 정보 응답은 </a:t>
            </a:r>
            <a:r>
              <a:rPr lang="en-US" altLang="ko-KR" sz="1100" dirty="0" err="1"/>
              <a:t>com.kakao.sdk.user.model</a:t>
            </a:r>
            <a:r>
              <a:rPr lang="ko-KR" altLang="en-US" sz="1100" dirty="0"/>
              <a:t>에 정의되어 있는 </a:t>
            </a:r>
            <a:r>
              <a:rPr lang="en-US" altLang="ko-KR" sz="1100" dirty="0"/>
              <a:t>User </a:t>
            </a:r>
            <a:r>
              <a:rPr lang="ko-KR" altLang="en-US" sz="1100" dirty="0"/>
              <a:t>클래스 객체로 전달이 됩니다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회원번호 값은 </a:t>
            </a:r>
            <a:r>
              <a:rPr lang="en-US" altLang="ko-KR" sz="1100" dirty="0"/>
              <a:t>user.id, </a:t>
            </a:r>
            <a:r>
              <a:rPr lang="ko-KR" altLang="en-US" sz="1100" dirty="0"/>
              <a:t>닉네임은 </a:t>
            </a:r>
            <a:r>
              <a:rPr lang="en-US" altLang="ko-KR" sz="1100" dirty="0" err="1"/>
              <a:t>kakaoAccount</a:t>
            </a:r>
            <a:r>
              <a:rPr lang="en-US" altLang="ko-KR" sz="1100" dirty="0"/>
              <a:t>?.</a:t>
            </a:r>
            <a:r>
              <a:rPr lang="en-US" altLang="ko-KR" sz="1100" dirty="0" err="1"/>
              <a:t>profile?.nickname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kakaoAccount</a:t>
            </a:r>
            <a:r>
              <a:rPr lang="en-US" altLang="ko-KR" sz="1100" dirty="0"/>
              <a:t>?.</a:t>
            </a:r>
            <a:r>
              <a:rPr lang="en-US" altLang="ko-KR" sz="1100" dirty="0" err="1"/>
              <a:t>phoneNumber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각 항목의 자료형 등 자세한 정보는 </a:t>
            </a:r>
            <a:r>
              <a:rPr lang="en-US" altLang="ko-KR" sz="1100" dirty="0">
                <a:hlinkClick r:id="rId2"/>
              </a:rPr>
              <a:t>https://developers.kakao.com/sdk/reference/android-rx/release/kakao-open-android-docs/com.kakao.sdk.user.model/index.html</a:t>
            </a:r>
            <a:r>
              <a:rPr lang="en-US" altLang="ko-KR" sz="1100" dirty="0"/>
              <a:t> </a:t>
            </a:r>
            <a:r>
              <a:rPr lang="ko-KR" altLang="en-US" sz="1100" dirty="0"/>
              <a:t>를 확인해주세요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사용자 정보를 요청하는 함수의 대한 정보는 밑에 사진을 참고해서 작성해주세요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2E312ED-EBAF-72F0-79D6-6FF1A4595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" y="2286000"/>
            <a:ext cx="9901451" cy="343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2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BFB3A-0831-70B2-9CF3-06AA903A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D85AB1-615C-605D-79FB-E563F870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2541600"/>
            <a:ext cx="10728325" cy="3227375"/>
          </a:xfrm>
        </p:spPr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안드로이드 구현 방식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Ios Xcode </a:t>
            </a:r>
            <a:r>
              <a:rPr lang="ko-KR" altLang="en-US" dirty="0"/>
              <a:t>빌드 방법 </a:t>
            </a:r>
            <a:r>
              <a:rPr lang="en-US" altLang="ko-KR" dirty="0"/>
              <a:t>&amp; Apple</a:t>
            </a:r>
            <a:r>
              <a:rPr lang="ko-KR" altLang="en-US" dirty="0"/>
              <a:t> 로그인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Ios </a:t>
            </a:r>
            <a:r>
              <a:rPr lang="ko-KR" altLang="en-US" dirty="0"/>
              <a:t>구현 방식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84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9C990-5634-40C5-71DA-0B5551BC6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82" y="282388"/>
            <a:ext cx="11819965" cy="6333565"/>
          </a:xfrm>
        </p:spPr>
        <p:txBody>
          <a:bodyPr/>
          <a:lstStyle/>
          <a:p>
            <a:r>
              <a:rPr lang="ko-KR" altLang="en-US" sz="1100" dirty="0"/>
              <a:t>카카오톡 공유를 진행하기 전에 먼저 모듈을 설정해야 합니다</a:t>
            </a:r>
            <a:r>
              <a:rPr lang="en-US" altLang="ko-KR" sz="1100" dirty="0"/>
              <a:t> </a:t>
            </a:r>
            <a:r>
              <a:rPr lang="en-US" altLang="ko-KR" sz="1100" dirty="0" err="1"/>
              <a:t>Kakaosdk</a:t>
            </a:r>
            <a:r>
              <a:rPr lang="en-US" altLang="ko-KR" sz="1100" dirty="0"/>
              <a:t> </a:t>
            </a:r>
            <a:r>
              <a:rPr lang="ko-KR" altLang="en-US" sz="1100" dirty="0"/>
              <a:t>버전 </a:t>
            </a:r>
            <a:r>
              <a:rPr lang="en-US" altLang="ko-KR" sz="1100" dirty="0"/>
              <a:t>2.11.0 </a:t>
            </a:r>
            <a:r>
              <a:rPr lang="ko-KR" altLang="en-US" sz="1100" dirty="0"/>
              <a:t>버전 부터 공유 모듈의 대한 변경점이 있습니다</a:t>
            </a:r>
            <a:r>
              <a:rPr lang="en-US" altLang="ko-KR" sz="1100" dirty="0"/>
              <a:t> </a:t>
            </a:r>
            <a:r>
              <a:rPr lang="ko-KR" altLang="en-US" sz="1100" dirty="0"/>
              <a:t>밑에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를 참고해주세요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>
                <a:hlinkClick r:id="rId2"/>
              </a:rPr>
              <a:t>https://devtalk.kakao.com/t/notice-name-changed-kakao-link-kakao-talk-sharing/123149</a:t>
            </a:r>
            <a:r>
              <a:rPr lang="en-US" altLang="ko-KR" sz="1100" dirty="0"/>
              <a:t> (</a:t>
            </a:r>
            <a:r>
              <a:rPr lang="ko-KR" altLang="en-US" sz="1100" dirty="0"/>
              <a:t>카카오톡 공유 모듈의 대한 </a:t>
            </a:r>
            <a:r>
              <a:rPr lang="ko-KR" altLang="en-US" sz="1100" dirty="0" err="1"/>
              <a:t>변경점</a:t>
            </a:r>
            <a:r>
              <a:rPr lang="ko-KR" altLang="en-US" sz="1100" dirty="0"/>
              <a:t> </a:t>
            </a:r>
            <a:r>
              <a:rPr lang="en-US" altLang="ko-KR" sz="1100" dirty="0"/>
              <a:t>2.11.0</a:t>
            </a:r>
            <a:r>
              <a:rPr lang="ko-KR" altLang="en-US" sz="1100" dirty="0"/>
              <a:t>버전 이상과 </a:t>
            </a:r>
            <a:r>
              <a:rPr lang="en-US" altLang="ko-KR" sz="1100" dirty="0"/>
              <a:t>2.10.0 </a:t>
            </a:r>
            <a:r>
              <a:rPr lang="ko-KR" altLang="en-US" sz="1100" dirty="0"/>
              <a:t>버전 이하의 차이점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카카오톡 공유와 메시지는 보낼 메시지를 구성할 때 </a:t>
            </a:r>
            <a:r>
              <a:rPr lang="en-US" altLang="ko-KR" sz="1100" dirty="0" err="1"/>
              <a:t>com.kakao.sdk.template</a:t>
            </a:r>
            <a:r>
              <a:rPr lang="en-US" altLang="ko-KR" sz="1100" dirty="0"/>
              <a:t> </a:t>
            </a:r>
            <a:r>
              <a:rPr lang="ko-KR" altLang="en-US" sz="1100" dirty="0"/>
              <a:t>에 정의된 클래스들을 사용합니다</a:t>
            </a:r>
            <a:r>
              <a:rPr lang="en-US" altLang="ko-KR" sz="1100" dirty="0"/>
              <a:t> </a:t>
            </a:r>
            <a:r>
              <a:rPr lang="ko-KR" altLang="en-US" sz="1100" dirty="0"/>
              <a:t>메시지의 구성 예제는 밑에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를 참고해서 확인 부탁 드립니다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>
                <a:hlinkClick r:id="rId3"/>
              </a:rPr>
              <a:t>https://developers.kakao.com/docs/latest/ko/message/android-link</a:t>
            </a:r>
            <a:r>
              <a:rPr lang="en-US" altLang="ko-KR" sz="1100" dirty="0"/>
              <a:t> (</a:t>
            </a:r>
            <a:r>
              <a:rPr lang="ko-KR" altLang="en-US" sz="1100" dirty="0"/>
              <a:t>종류별 메시지 구성 예제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밑에 사진은 카카오톡 메시지 구성 예제 가운데 </a:t>
            </a:r>
            <a:r>
              <a:rPr lang="en-US" altLang="ko-KR" sz="1100" dirty="0"/>
              <a:t>Text</a:t>
            </a:r>
            <a:r>
              <a:rPr lang="ko-KR" altLang="en-US" sz="1100" dirty="0"/>
              <a:t>를 참고해서 만든 카카오톡 공유 기능입니다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플랫폼 </a:t>
            </a:r>
            <a:r>
              <a:rPr lang="en-US" altLang="ko-KR" sz="1100" dirty="0"/>
              <a:t>web</a:t>
            </a:r>
            <a:r>
              <a:rPr lang="ko-KR" altLang="en-US" sz="1100" dirty="0"/>
              <a:t>에서 공유하고자 하는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 주소를 일 부분 적어줘야 합니다 예를 들어서 공유 메시지가 네이버 블로그로 접근을 해야 한다면 </a:t>
            </a:r>
            <a:r>
              <a:rPr lang="en-US" altLang="ko-KR" sz="1100" dirty="0">
                <a:hlinkClick r:id="rId4"/>
              </a:rPr>
              <a:t>https://naver.com</a:t>
            </a:r>
            <a:r>
              <a:rPr lang="en-US" altLang="ko-KR" sz="1100" dirty="0"/>
              <a:t> </a:t>
            </a:r>
            <a:r>
              <a:rPr lang="ko-KR" altLang="en-US" sz="1100" dirty="0"/>
              <a:t>등록해야 합니다 그 다음 카카오 로그인 쪽에 </a:t>
            </a:r>
            <a:r>
              <a:rPr lang="en-US" altLang="ko-KR" sz="1100" dirty="0"/>
              <a:t>Redirect URI</a:t>
            </a:r>
            <a:r>
              <a:rPr lang="ko-KR" altLang="en-US" sz="1100" dirty="0"/>
              <a:t>에 접근하고 자 하는 블로그 주소를 적어서 저장 시키면 접근이 가능합니다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4" name="그림 3" descr="텍스트, 스크린샷, 문서, 폰트이(가) 표시된 사진">
            <a:extLst>
              <a:ext uri="{FF2B5EF4-FFF2-40B4-BE49-F238E27FC236}">
                <a16:creationId xmlns:a16="http://schemas.microsoft.com/office/drawing/2014/main" id="{3C7F9F73-FC3D-1B3B-22D0-4377E8947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0" y="2643809"/>
            <a:ext cx="5349549" cy="4172627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1FCAC35-7122-9925-C142-07F3429B8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28" y="2643808"/>
            <a:ext cx="4220030" cy="41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3F34E-928A-04FA-9050-63E4BB76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1-4 Plugin </a:t>
            </a:r>
            <a:r>
              <a:rPr lang="ko-KR" altLang="en-US" dirty="0"/>
              <a:t>스크립트를 유니티 </a:t>
            </a:r>
            <a:r>
              <a:rPr lang="en-US" altLang="ko-KR" dirty="0" err="1"/>
              <a:t>c#</a:t>
            </a:r>
            <a:r>
              <a:rPr lang="en-US" altLang="ko-KR" dirty="0"/>
              <a:t> </a:t>
            </a:r>
            <a:r>
              <a:rPr lang="ko-KR" altLang="en-US" dirty="0"/>
              <a:t>호출하는 방법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E3F03-C71F-A78E-422B-11B2ABCC5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44" y="2096528"/>
            <a:ext cx="11709070" cy="4565529"/>
          </a:xfrm>
        </p:spPr>
        <p:txBody>
          <a:bodyPr/>
          <a:lstStyle/>
          <a:p>
            <a:r>
              <a:rPr lang="ko-KR" altLang="en-US" sz="1100" dirty="0"/>
              <a:t>안드로이드 플러그인을 호출 할 스크립트에 </a:t>
            </a:r>
            <a:r>
              <a:rPr lang="en-US" altLang="ko-KR" sz="1100" dirty="0" err="1"/>
              <a:t>AndroidJavaobject</a:t>
            </a:r>
            <a:r>
              <a:rPr lang="en-US" altLang="ko-KR" sz="1100" dirty="0"/>
              <a:t> </a:t>
            </a:r>
            <a:r>
              <a:rPr lang="ko-KR" altLang="en-US" sz="1100" dirty="0"/>
              <a:t>의 변수를 선언하고 </a:t>
            </a:r>
            <a:r>
              <a:rPr lang="en-US" altLang="ko-KR" sz="1100" dirty="0"/>
              <a:t>void Awake</a:t>
            </a:r>
            <a:r>
              <a:rPr lang="ko-KR" altLang="en-US" sz="1100" dirty="0"/>
              <a:t>문에 패키지명 </a:t>
            </a:r>
            <a:r>
              <a:rPr lang="en-US" altLang="ko-KR" sz="1100" dirty="0"/>
              <a:t>+ </a:t>
            </a:r>
            <a:r>
              <a:rPr lang="ko-KR" altLang="en-US" sz="1100" dirty="0"/>
              <a:t>불러올 스크립트 이름을 </a:t>
            </a:r>
            <a:r>
              <a:rPr lang="en-US" altLang="ko-KR" sz="1100" dirty="0"/>
              <a:t>new </a:t>
            </a:r>
            <a:r>
              <a:rPr lang="en-US" altLang="ko-KR" sz="1100" dirty="0" err="1"/>
              <a:t>AndroidJavaObject</a:t>
            </a:r>
            <a:r>
              <a:rPr lang="ko-KR" altLang="en-US" sz="1100" dirty="0"/>
              <a:t>로 다시 선언 해주면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선언이 완료 되었으면 호출하고 싶은 함수를 원하는 함수에 </a:t>
            </a:r>
            <a:r>
              <a:rPr lang="en-US" altLang="ko-KR" sz="1100" dirty="0"/>
              <a:t>call</a:t>
            </a:r>
            <a:r>
              <a:rPr lang="ko-KR" altLang="en-US" sz="1100" dirty="0"/>
              <a:t>를 통해서 호출해주면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밑에는 안드로이드에서 작성된 카카오 공유를 유니티에서 호출해주는 예시입니다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폰트이(가) 표시된 사진">
            <a:extLst>
              <a:ext uri="{FF2B5EF4-FFF2-40B4-BE49-F238E27FC236}">
                <a16:creationId xmlns:a16="http://schemas.microsoft.com/office/drawing/2014/main" id="{49370D9E-7EE6-39F2-B4E6-0C4F8D428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7" y="5271213"/>
            <a:ext cx="5210902" cy="1390844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85C9D0-4388-7C5F-91A9-7039EE1C0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8" y="3310606"/>
            <a:ext cx="5210902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5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7B784-E94B-FF1D-1273-5ACF6F64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1-5 </a:t>
            </a:r>
            <a:r>
              <a:rPr lang="ko-KR" altLang="en-US" dirty="0"/>
              <a:t>카카오 </a:t>
            </a:r>
            <a:r>
              <a:rPr lang="en-US" altLang="ko-KR" dirty="0"/>
              <a:t>dev talk </a:t>
            </a:r>
            <a:r>
              <a:rPr lang="ko-KR" altLang="en-US" dirty="0"/>
              <a:t>오류 질문 내용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883B2-13C1-0E09-B2D4-5A02EACF3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4" y="2345377"/>
            <a:ext cx="11810010" cy="4376057"/>
          </a:xfrm>
        </p:spPr>
        <p:txBody>
          <a:bodyPr/>
          <a:lstStyle/>
          <a:p>
            <a:r>
              <a:rPr lang="en-US" altLang="ko-KR" sz="1100" dirty="0">
                <a:hlinkClick r:id="rId2"/>
              </a:rPr>
              <a:t>https://devtalk.kakao.com/t/topic/130666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안드로이드 카카오 개발 시 카카오 </a:t>
            </a:r>
            <a:r>
              <a:rPr lang="en-US" altLang="ko-KR" sz="1100" dirty="0"/>
              <a:t>dev talk</a:t>
            </a:r>
            <a:r>
              <a:rPr lang="ko-KR" altLang="en-US" sz="1100" dirty="0"/>
              <a:t>에 질문한 내용입니다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185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6A95E-1621-94D1-BEC2-831C7CDE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ko-KR" dirty="0"/>
              <a:t>2. Ios Xcode </a:t>
            </a:r>
            <a:r>
              <a:rPr lang="ko-KR" altLang="en-US" dirty="0"/>
              <a:t>빌드 방법 </a:t>
            </a:r>
            <a:r>
              <a:rPr lang="en-US" altLang="ko-KR" dirty="0"/>
              <a:t>&amp; Apple </a:t>
            </a:r>
            <a:r>
              <a:rPr lang="ko-KR" altLang="en-US" dirty="0"/>
              <a:t>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C779D-DE20-1EA1-5E89-B90F35E2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빌드 하기 전 확인해야 할 사항 </a:t>
            </a:r>
            <a:r>
              <a:rPr lang="en-US" altLang="ko-KR" dirty="0"/>
              <a:t>&amp; </a:t>
            </a:r>
            <a:r>
              <a:rPr lang="ko-KR" altLang="en-US" dirty="0"/>
              <a:t>애플 심사 전 확인해야 할 사항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Xcode </a:t>
            </a:r>
            <a:r>
              <a:rPr lang="ko-KR" altLang="en-US" dirty="0"/>
              <a:t>빌드 설정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Apple </a:t>
            </a:r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902994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E08DB-70F7-9DCD-E49C-86197C7B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4" y="619200"/>
            <a:ext cx="11409830" cy="1477328"/>
          </a:xfrm>
        </p:spPr>
        <p:txBody>
          <a:bodyPr anchor="ctr"/>
          <a:lstStyle/>
          <a:p>
            <a:r>
              <a:rPr lang="en-US" altLang="ko-KR" sz="3000" dirty="0"/>
              <a:t>2-1 </a:t>
            </a:r>
            <a:r>
              <a:rPr lang="ko-KR" altLang="en-US" sz="3000" dirty="0"/>
              <a:t>빌드 하기 전 확인해야 할 사항 </a:t>
            </a:r>
            <a:r>
              <a:rPr lang="en-US" altLang="ko-KR" sz="3000" dirty="0"/>
              <a:t>&amp; </a:t>
            </a:r>
            <a:r>
              <a:rPr lang="ko-KR" altLang="en-US" sz="3000" dirty="0"/>
              <a:t>애플 심사 전 확인해야 할 사항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1C218-3131-1A98-68C6-0BEBCB39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8" y="2219738"/>
            <a:ext cx="11781182" cy="4359965"/>
          </a:xfrm>
        </p:spPr>
        <p:txBody>
          <a:bodyPr/>
          <a:lstStyle/>
          <a:p>
            <a:r>
              <a:rPr lang="en-US" altLang="ko-KR" sz="1100" dirty="0"/>
              <a:t>Project Setting =&gt; Player</a:t>
            </a:r>
            <a:r>
              <a:rPr lang="ko-KR" altLang="en-US" sz="1100" dirty="0"/>
              <a:t>에서 해당 앱의 대한 타겟 디바이스를 아이폰</a:t>
            </a:r>
            <a:r>
              <a:rPr lang="en-US" altLang="ko-KR" sz="1100" dirty="0"/>
              <a:t>,</a:t>
            </a:r>
            <a:r>
              <a:rPr lang="ko-KR" altLang="en-US" sz="1100" dirty="0"/>
              <a:t>아이패드 만 타겟을 할지 아니면 둘 다 타겟을 해서 올릴 것인지 설정을 해야 한다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안드로이드와 마찬가지로 </a:t>
            </a:r>
            <a:r>
              <a:rPr lang="en-US" altLang="ko-KR" sz="1100" dirty="0"/>
              <a:t>Bundle Identifier</a:t>
            </a:r>
            <a:r>
              <a:rPr lang="ko-KR" altLang="en-US" sz="1100" dirty="0"/>
              <a:t>를 맞게 설정이 되어있는지 확인해야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만약 카메라 또는 마이크를 사용하는 앱이라면 빌드 하기 전에 유니티 </a:t>
            </a:r>
            <a:r>
              <a:rPr lang="en-US" altLang="ko-KR" sz="1100" dirty="0"/>
              <a:t>Project Setting =&gt; Player =&gt; </a:t>
            </a:r>
            <a:r>
              <a:rPr lang="ko-KR" altLang="en-US" sz="1100" dirty="0"/>
              <a:t>카메라 </a:t>
            </a:r>
            <a:r>
              <a:rPr lang="en-US" altLang="ko-KR" sz="1100" dirty="0"/>
              <a:t>: Camera Usage Description, </a:t>
            </a:r>
            <a:r>
              <a:rPr lang="ko-KR" altLang="en-US" sz="1100" dirty="0"/>
              <a:t>마이크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Mircophone</a:t>
            </a:r>
            <a:r>
              <a:rPr lang="en-US" altLang="ko-KR" sz="1100" dirty="0"/>
              <a:t> Usage Description</a:t>
            </a:r>
            <a:r>
              <a:rPr lang="ko-KR" altLang="en-US" sz="1100" dirty="0"/>
              <a:t>에 사용 목적을 자세히 적어야 합니다</a:t>
            </a:r>
            <a:r>
              <a:rPr lang="en-US" altLang="ko-KR" sz="1100" dirty="0"/>
              <a:t> (</a:t>
            </a:r>
            <a:r>
              <a:rPr lang="ko-KR" altLang="en-US" sz="1100" dirty="0"/>
              <a:t>자세히 적지 않았을 경우 애플 거절 사유가 되니 주의해주세요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만약 회원가입에 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생년월일을 입력 칸이 있으면 필수가 아닌 선택으로 하고 회원가입 기능을 구현해야 합니다 그리고 </a:t>
            </a:r>
            <a:r>
              <a:rPr lang="en-US" altLang="ko-KR" sz="1100" dirty="0" err="1"/>
              <a:t>Inputfield</a:t>
            </a:r>
            <a:r>
              <a:rPr lang="en-US" altLang="ko-KR" sz="1100" dirty="0"/>
              <a:t> </a:t>
            </a:r>
            <a:r>
              <a:rPr lang="ko-KR" altLang="en-US" sz="1100" dirty="0"/>
              <a:t>를 사용해서 입력 칸을 만들게 되면 한글 입력 시 오류가 발생 할 수 있으므로 </a:t>
            </a:r>
            <a:r>
              <a:rPr lang="en-US" altLang="ko-KR" sz="1100" dirty="0" err="1"/>
              <a:t>TextMeshPro</a:t>
            </a:r>
            <a:r>
              <a:rPr lang="en-US" altLang="ko-KR" sz="1100" dirty="0"/>
              <a:t>-Input Field </a:t>
            </a:r>
            <a:r>
              <a:rPr lang="ko-KR" altLang="en-US" sz="1100" dirty="0"/>
              <a:t>를 사용해야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아이폰용으로 출시 한다고 해도 애플 심사원들이 아이패드로 테스트를 하기 때문에 아이패드로 문제가 없는지 확인해야 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App Store</a:t>
            </a:r>
            <a:r>
              <a:rPr lang="ko-KR" altLang="en-US" sz="1100" dirty="0"/>
              <a:t>에 제출하는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ipadOs</a:t>
            </a:r>
            <a:r>
              <a:rPr lang="en-US" altLang="ko-KR" sz="1100" dirty="0"/>
              <a:t> </a:t>
            </a:r>
            <a:r>
              <a:rPr lang="ko-KR" altLang="en-US" sz="1100" dirty="0"/>
              <a:t>는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 </a:t>
            </a:r>
            <a:r>
              <a:rPr lang="ko-KR" altLang="en-US" sz="1100" dirty="0"/>
              <a:t>버전 </a:t>
            </a:r>
            <a:r>
              <a:rPr lang="en-US" altLang="ko-KR" sz="1100" dirty="0"/>
              <a:t>15 </a:t>
            </a:r>
            <a:r>
              <a:rPr lang="ko-KR" altLang="en-US" sz="1100" dirty="0"/>
              <a:t>및 </a:t>
            </a:r>
            <a:r>
              <a:rPr lang="en-US" altLang="ko-KR" sz="1100" dirty="0" err="1"/>
              <a:t>watchOS</a:t>
            </a:r>
            <a:r>
              <a:rPr lang="en-US" altLang="ko-KR" sz="1100" dirty="0"/>
              <a:t> 8 </a:t>
            </a:r>
            <a:r>
              <a:rPr lang="ko-KR" altLang="en-US" sz="1100" dirty="0"/>
              <a:t>버전 </a:t>
            </a:r>
            <a:r>
              <a:rPr lang="en-US" altLang="ko-KR" sz="1100" dirty="0"/>
              <a:t>SDK</a:t>
            </a:r>
            <a:r>
              <a:rPr lang="ko-KR" altLang="en-US" sz="1100" dirty="0"/>
              <a:t>를 포함하는 </a:t>
            </a:r>
            <a:r>
              <a:rPr lang="en-US" altLang="ko-KR" sz="1100" dirty="0"/>
              <a:t>Xcode 13</a:t>
            </a:r>
            <a:r>
              <a:rPr lang="ko-KR" altLang="en-US" sz="1100" dirty="0"/>
              <a:t>으로 빌드를 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성별</a:t>
            </a:r>
            <a:r>
              <a:rPr lang="en-US" altLang="ko-KR" sz="1100" dirty="0"/>
              <a:t>, </a:t>
            </a:r>
            <a:r>
              <a:rPr lang="ko-KR" altLang="en-US" sz="1100" dirty="0"/>
              <a:t>생년월일 카메라 수집 자료 등 개인정보에 필요한 데이터는 회원가입 또는 해당 기능을 사용할 때 동의를 받는 </a:t>
            </a:r>
            <a:r>
              <a:rPr lang="en-US" altLang="ko-KR" sz="1100" dirty="0"/>
              <a:t>UI</a:t>
            </a:r>
            <a:r>
              <a:rPr lang="ko-KR" altLang="en-US" sz="1100" dirty="0"/>
              <a:t>를 보여주고 동의 후 이용이 가능하게 </a:t>
            </a:r>
            <a:r>
              <a:rPr lang="ko-KR" altLang="en-US" sz="1100"/>
              <a:t>작성을 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더 자세한 내용은 밑에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를 확인해주세요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>
                <a:hlinkClick r:id="rId2"/>
              </a:rPr>
              <a:t>https://docs.unity3d.com/kr/530/Manual/class-PlayerSettingsiOS.html</a:t>
            </a:r>
            <a:r>
              <a:rPr lang="en-US" altLang="ko-KR" sz="1100" dirty="0"/>
              <a:t> (</a:t>
            </a:r>
            <a:r>
              <a:rPr lang="ko-KR" altLang="en-US" sz="1100" dirty="0"/>
              <a:t>유니티 </a:t>
            </a:r>
            <a:r>
              <a:rPr lang="en-US" altLang="ko-KR" sz="1100" dirty="0"/>
              <a:t>Ios </a:t>
            </a:r>
            <a:r>
              <a:rPr lang="ko-KR" altLang="en-US" sz="1100" dirty="0"/>
              <a:t>플레이어 설정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5435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4BF44-2322-088C-D4F1-2C4974EE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2-2 Xcode </a:t>
            </a:r>
            <a:r>
              <a:rPr lang="ko-KR" altLang="en-US" dirty="0"/>
              <a:t>빌드 설정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Apple </a:t>
            </a:r>
            <a:r>
              <a:rPr lang="ko-KR" altLang="en-US" dirty="0"/>
              <a:t>로그인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F52B9-DCC9-56A9-F5E6-D41D4F79D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4" y="2146852"/>
            <a:ext cx="11880574" cy="4565374"/>
          </a:xfrm>
        </p:spPr>
        <p:txBody>
          <a:bodyPr/>
          <a:lstStyle/>
          <a:p>
            <a:r>
              <a:rPr lang="en-US" altLang="ko-KR" sz="1100" dirty="0"/>
              <a:t>Unity</a:t>
            </a:r>
            <a:r>
              <a:rPr lang="ko-KR" altLang="en-US" sz="1100" dirty="0"/>
              <a:t>로 빌드해서 생성된 </a:t>
            </a:r>
            <a:r>
              <a:rPr lang="en-US" altLang="ko-KR" sz="1100" dirty="0"/>
              <a:t>Xcode </a:t>
            </a:r>
            <a:r>
              <a:rPr lang="ko-KR" altLang="en-US" sz="1100" dirty="0"/>
              <a:t>파일로 핸드폰 빌드 테스트 하기 위해서는 </a:t>
            </a:r>
            <a:r>
              <a:rPr lang="en-US" altLang="ko-KR" sz="1100" dirty="0"/>
              <a:t>Targets Unity-</a:t>
            </a:r>
            <a:r>
              <a:rPr lang="en-US" altLang="ko-KR" sz="1100" dirty="0" err="1"/>
              <a:t>iphone</a:t>
            </a:r>
            <a:r>
              <a:rPr lang="ko-KR" altLang="en-US" sz="1100" dirty="0"/>
              <a:t>으로 맞추고 </a:t>
            </a:r>
            <a:r>
              <a:rPr lang="en-US" altLang="ko-KR" sz="1100" dirty="0"/>
              <a:t>Signing &amp; Capabilities </a:t>
            </a:r>
            <a:r>
              <a:rPr lang="ko-KR" altLang="en-US" sz="1100" dirty="0"/>
              <a:t>에 들어가서 </a:t>
            </a:r>
            <a:r>
              <a:rPr lang="en-US" altLang="ko-KR" sz="1100" dirty="0"/>
              <a:t>Automatically manage signing </a:t>
            </a:r>
            <a:r>
              <a:rPr lang="ko-KR" altLang="en-US" sz="1100" dirty="0"/>
              <a:t>를 체크해주세요</a:t>
            </a:r>
            <a:r>
              <a:rPr lang="en-US" altLang="ko-KR" sz="1100" dirty="0"/>
              <a:t> </a:t>
            </a:r>
            <a:r>
              <a:rPr lang="ko-KR" altLang="en-US" sz="1100" dirty="0"/>
              <a:t>체크하면 밑에 사진에서 보시는 것처럼 체크를 할 것인지 물어보는 창이 나오는데 </a:t>
            </a:r>
            <a:r>
              <a:rPr lang="en-US" altLang="ko-KR" sz="1100" dirty="0"/>
              <a:t>Enable Automatic</a:t>
            </a:r>
            <a:r>
              <a:rPr lang="ko-KR" altLang="en-US" sz="1100" dirty="0"/>
              <a:t>를 체크해주세요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체크하면 </a:t>
            </a:r>
            <a:r>
              <a:rPr lang="en-US" altLang="ko-KR" sz="1100" dirty="0" err="1"/>
              <a:t>Tearm</a:t>
            </a:r>
            <a:r>
              <a:rPr lang="en-US" altLang="ko-KR" sz="1100" dirty="0"/>
              <a:t> </a:t>
            </a:r>
            <a:r>
              <a:rPr lang="ko-KR" altLang="en-US" sz="1100" dirty="0"/>
              <a:t>선택창이 나옵니다</a:t>
            </a:r>
            <a:r>
              <a:rPr lang="en-US" altLang="ko-KR" sz="1100" dirty="0"/>
              <a:t> </a:t>
            </a:r>
            <a:r>
              <a:rPr lang="en-US" altLang="ko-KR" sz="1100" dirty="0" err="1"/>
              <a:t>Tearm</a:t>
            </a:r>
            <a:r>
              <a:rPr lang="en-US" altLang="ko-KR" sz="1100" dirty="0"/>
              <a:t> </a:t>
            </a:r>
            <a:r>
              <a:rPr lang="ko-KR" altLang="en-US" sz="1100" dirty="0"/>
              <a:t>클릭 해서 등록된 애플 개발자 계정을 선택해야 합니다</a:t>
            </a:r>
            <a:r>
              <a:rPr lang="en-US" altLang="ko-KR" sz="1100" dirty="0"/>
              <a:t> </a:t>
            </a:r>
            <a:r>
              <a:rPr lang="ko-KR" altLang="en-US" sz="1100" dirty="0"/>
              <a:t>만약 등록된 애플 개발자 계정이 없으면 </a:t>
            </a:r>
            <a:r>
              <a:rPr lang="en-US" altLang="ko-KR" sz="1100" dirty="0"/>
              <a:t>Add an Account</a:t>
            </a:r>
            <a:r>
              <a:rPr lang="ko-KR" altLang="en-US" sz="1100" dirty="0"/>
              <a:t>을 클릭 해서 나오는 창에 </a:t>
            </a:r>
            <a:r>
              <a:rPr lang="en-US" altLang="ko-KR" sz="1100" dirty="0"/>
              <a:t>Apple Id</a:t>
            </a:r>
            <a:r>
              <a:rPr lang="ko-KR" altLang="en-US" sz="1100" dirty="0"/>
              <a:t>를 클릭 해서 등록을 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애플 개발자 계정을 선택을 완료 하면 </a:t>
            </a:r>
            <a:r>
              <a:rPr lang="en-US" altLang="ko-KR" sz="1100" dirty="0"/>
              <a:t>Xcode </a:t>
            </a:r>
            <a:r>
              <a:rPr lang="ko-KR" altLang="en-US" sz="1100" dirty="0"/>
              <a:t>맨 왼쪽에 실행 버튼이 있습니다 테스트 할 핸드폰을 맥북에 연결 시키고 인식이 되면 실행 버튼을 누르면 앱이 핸드폰에 설치가 되면서 테스트를 진행 할 수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테스트할 핸드폰이 개발자 계정이 켜져 있는 핸드폰인지 확인이 필요합니다</a:t>
            </a:r>
            <a:r>
              <a:rPr lang="en-US" altLang="ko-KR" sz="1100" dirty="0"/>
              <a:t> </a:t>
            </a:r>
            <a:r>
              <a:rPr lang="ko-KR" altLang="en-US" sz="1100" dirty="0"/>
              <a:t>개발자 계정이 꺼져 있는 핸드폰일 경우 빌드 시 오류가 발생 할 수 있으므로 주의 부탁 드립니다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pPr lvl="8"/>
            <a:r>
              <a:rPr lang="en-US" altLang="ko-KR" sz="900" dirty="0"/>
              <a:t>                                              </a:t>
            </a:r>
            <a:r>
              <a:rPr lang="en-US" altLang="ko-KR" sz="3000" dirty="0"/>
              <a:t>=&gt;</a:t>
            </a:r>
          </a:p>
        </p:txBody>
      </p:sp>
      <p:pic>
        <p:nvPicPr>
          <p:cNvPr id="7" name="그림 6" descr="텍스트, 배터리이(가) 표시된 사진">
            <a:extLst>
              <a:ext uri="{FF2B5EF4-FFF2-40B4-BE49-F238E27FC236}">
                <a16:creationId xmlns:a16="http://schemas.microsoft.com/office/drawing/2014/main" id="{077F5CE3-88B2-904F-39CB-C0AB468B5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1147" y="3310149"/>
            <a:ext cx="2517911" cy="4286243"/>
          </a:xfrm>
          <a:prstGeom prst="rect">
            <a:avLst/>
          </a:prstGeom>
        </p:spPr>
      </p:pic>
      <p:pic>
        <p:nvPicPr>
          <p:cNvPr id="9" name="그림 8" descr="텍스트, 스크린샷, 책이(가) 표시된 사진">
            <a:extLst>
              <a:ext uri="{FF2B5EF4-FFF2-40B4-BE49-F238E27FC236}">
                <a16:creationId xmlns:a16="http://schemas.microsoft.com/office/drawing/2014/main" id="{E3640AB5-5CCB-2720-3600-C4BF62BBF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66627" y="3338481"/>
            <a:ext cx="2574574" cy="42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4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48704-1449-D17D-41FF-978BE48E8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212035"/>
            <a:ext cx="11734799" cy="6407425"/>
          </a:xfrm>
        </p:spPr>
        <p:txBody>
          <a:bodyPr/>
          <a:lstStyle/>
          <a:p>
            <a:r>
              <a:rPr lang="ko-KR" altLang="en-US" sz="1100" dirty="0"/>
              <a:t>애플 스토어 앱 등록할 때 </a:t>
            </a:r>
            <a:r>
              <a:rPr lang="ko-KR" altLang="en-US" sz="1100" dirty="0" err="1"/>
              <a:t>서드</a:t>
            </a:r>
            <a:r>
              <a:rPr lang="ko-KR" altLang="en-US" sz="1100" dirty="0"/>
              <a:t> 파티 로그인</a:t>
            </a:r>
            <a:r>
              <a:rPr lang="en-US" altLang="ko-KR" sz="1100" dirty="0"/>
              <a:t>(</a:t>
            </a:r>
            <a:r>
              <a:rPr lang="ko-KR" altLang="en-US" sz="1100" dirty="0"/>
              <a:t>카카오</a:t>
            </a:r>
            <a:r>
              <a:rPr lang="en-US" altLang="ko-KR" sz="1100" dirty="0"/>
              <a:t>, </a:t>
            </a:r>
            <a:r>
              <a:rPr lang="ko-KR" altLang="en-US" sz="1100" dirty="0"/>
              <a:t>네이버</a:t>
            </a:r>
            <a:r>
              <a:rPr lang="en-US" altLang="ko-KR" sz="1100" dirty="0"/>
              <a:t>, </a:t>
            </a:r>
            <a:r>
              <a:rPr lang="ko-KR" altLang="en-US" sz="1100" dirty="0"/>
              <a:t>구글 등</a:t>
            </a:r>
            <a:r>
              <a:rPr lang="en-US" altLang="ko-KR" sz="1100" dirty="0"/>
              <a:t>) </a:t>
            </a:r>
            <a:r>
              <a:rPr lang="ko-KR" altLang="en-US" sz="1100" dirty="0"/>
              <a:t>중</a:t>
            </a:r>
            <a:r>
              <a:rPr lang="en-US" altLang="ko-KR" sz="1100" dirty="0"/>
              <a:t> </a:t>
            </a:r>
            <a:r>
              <a:rPr lang="ko-KR" altLang="en-US" sz="1100" dirty="0"/>
              <a:t>한가지라도 구현이 되어있을 경우 애플 로그인이 구현이 안 되어 있으면 심사에서 거절을 당해서 앱 등록이 안 되기 때문에 카카오 로그인의 대한 설명 전에 애플 로그인의 대해서 설명 드리겠습니다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애플 로그인은 카카오 로그인과 달리 성별</a:t>
            </a:r>
            <a:r>
              <a:rPr lang="en-US" altLang="ko-KR" sz="1100" dirty="0"/>
              <a:t>, </a:t>
            </a:r>
            <a:r>
              <a:rPr lang="ko-KR" altLang="en-US" sz="1100" dirty="0"/>
              <a:t>핸드폰 번호</a:t>
            </a:r>
            <a:r>
              <a:rPr lang="en-US" altLang="ko-KR" sz="1100" dirty="0"/>
              <a:t>, </a:t>
            </a:r>
            <a:r>
              <a:rPr lang="ko-KR" altLang="en-US" sz="1100" dirty="0"/>
              <a:t>생년 월일 등 개인정보에 대한 것들을 받아 올 수 없습니다</a:t>
            </a:r>
            <a:r>
              <a:rPr lang="en-US" altLang="ko-KR" sz="1100" dirty="0"/>
              <a:t> </a:t>
            </a:r>
            <a:r>
              <a:rPr lang="ko-KR" altLang="en-US" sz="1100" dirty="0"/>
              <a:t>애플 로그인에서 가져올 수 있는 것은 애플 고유 번호</a:t>
            </a:r>
            <a:r>
              <a:rPr lang="en-US" altLang="ko-KR" sz="1100" dirty="0"/>
              <a:t>, </a:t>
            </a:r>
            <a:r>
              <a:rPr lang="ko-KR" altLang="en-US" sz="1100" dirty="0"/>
              <a:t>토큰</a:t>
            </a:r>
            <a:r>
              <a:rPr lang="en-US" altLang="ko-KR" sz="1100" dirty="0"/>
              <a:t>, </a:t>
            </a:r>
            <a:r>
              <a:rPr lang="ko-KR" altLang="en-US" sz="1100" dirty="0"/>
              <a:t>인증 코드입니다 애플은 로그아웃 기능이 없기 때문에 닉네임</a:t>
            </a:r>
            <a:r>
              <a:rPr lang="en-US" altLang="ko-KR" sz="1100" dirty="0"/>
              <a:t>, </a:t>
            </a:r>
            <a:r>
              <a:rPr lang="ko-KR" altLang="en-US" sz="1100" dirty="0"/>
              <a:t>이메일</a:t>
            </a:r>
            <a:r>
              <a:rPr lang="en-US" altLang="ko-KR" sz="1100" dirty="0"/>
              <a:t>, </a:t>
            </a:r>
            <a:r>
              <a:rPr lang="ko-KR" altLang="en-US" sz="1100" dirty="0"/>
              <a:t>이름은 앱을 설치 해서 처음 로그인 할 때 딱 한번만 가져옵니다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애플 로그인 개발은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2"/>
              </a:rPr>
              <a:t>https://github.com/lupidan/apple-signin-unity</a:t>
            </a:r>
            <a:r>
              <a:rPr lang="en-US" altLang="ko-KR" sz="1100" dirty="0"/>
              <a:t> (Sign in with Apple) Plugin</a:t>
            </a:r>
            <a:r>
              <a:rPr lang="ko-KR" altLang="en-US" sz="1100" dirty="0"/>
              <a:t>을 가지고 진행했습니다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밑에 사진은 위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를 참고해서 작성한 소스코드입니다</a:t>
            </a:r>
            <a:r>
              <a:rPr lang="en-US" altLang="ko-KR" sz="1100" dirty="0"/>
              <a:t>.</a:t>
            </a:r>
          </a:p>
        </p:txBody>
      </p:sp>
      <p:pic>
        <p:nvPicPr>
          <p:cNvPr id="11" name="그림 10" descr="텍스트, 스크린샷이(가) 표시된 사진">
            <a:extLst>
              <a:ext uri="{FF2B5EF4-FFF2-40B4-BE49-F238E27FC236}">
                <a16:creationId xmlns:a16="http://schemas.microsoft.com/office/drawing/2014/main" id="{DD84AB54-236A-D331-8798-25F2FD0AB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" y="1994452"/>
            <a:ext cx="5506278" cy="4780421"/>
          </a:xfrm>
          <a:prstGeom prst="rect">
            <a:avLst/>
          </a:prstGeom>
        </p:spPr>
      </p:pic>
      <p:pic>
        <p:nvPicPr>
          <p:cNvPr id="13" name="그림 1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573EAD0-FA4E-14CD-3553-F5D074320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037" y="1994453"/>
            <a:ext cx="5499652" cy="47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F430D-5781-9AB9-9B3A-807006B77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44" y="192157"/>
            <a:ext cx="11913704" cy="6599581"/>
          </a:xfrm>
        </p:spPr>
        <p:txBody>
          <a:bodyPr/>
          <a:lstStyle/>
          <a:p>
            <a:r>
              <a:rPr lang="ko-KR" altLang="en-US" sz="1100" dirty="0"/>
              <a:t>애플 로그인 구현이 완료된 상태에서 빌드해서 생긴 </a:t>
            </a:r>
            <a:r>
              <a:rPr lang="en-US" altLang="ko-KR" sz="1100" dirty="0"/>
              <a:t>Xcode</a:t>
            </a:r>
            <a:r>
              <a:rPr lang="ko-KR" altLang="en-US" sz="1100" dirty="0"/>
              <a:t>에서 설정하는 법을 알아 보겠습니다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Xcode </a:t>
            </a:r>
            <a:r>
              <a:rPr lang="ko-KR" altLang="en-US" sz="1100" dirty="0"/>
              <a:t>빌드 된 파일 실행 후 </a:t>
            </a:r>
            <a:r>
              <a:rPr lang="en-US" altLang="ko-KR" sz="1100" dirty="0"/>
              <a:t>-&gt; Unity-</a:t>
            </a:r>
            <a:r>
              <a:rPr lang="en-US" altLang="ko-KR" sz="1100" dirty="0" err="1"/>
              <a:t>iphone</a:t>
            </a:r>
            <a:r>
              <a:rPr lang="en-US" altLang="ko-KR" sz="1100" dirty="0"/>
              <a:t> (Targets)</a:t>
            </a:r>
            <a:r>
              <a:rPr lang="ko-KR" altLang="en-US" sz="1100" dirty="0"/>
              <a:t>를 선택 </a:t>
            </a:r>
            <a:r>
              <a:rPr lang="en-US" altLang="ko-KR" sz="1100" dirty="0"/>
              <a:t>Singing &amp; Capabilities</a:t>
            </a:r>
            <a:r>
              <a:rPr lang="ko-KR" altLang="en-US" sz="1100" dirty="0"/>
              <a:t>에 들어간 후 맨 오른쪽에 </a:t>
            </a:r>
            <a:r>
              <a:rPr lang="en-US" altLang="ko-KR" sz="1100" dirty="0"/>
              <a:t>+ </a:t>
            </a:r>
            <a:r>
              <a:rPr lang="ko-KR" altLang="en-US" sz="1100" dirty="0"/>
              <a:t>버튼이 있습니다 클릭 해서 내리다 보면 </a:t>
            </a:r>
            <a:r>
              <a:rPr lang="en-US" altLang="ko-KR" sz="1100" dirty="0"/>
              <a:t>Sign in With Apple</a:t>
            </a:r>
            <a:r>
              <a:rPr lang="ko-KR" altLang="en-US" sz="1100" dirty="0"/>
              <a:t>를 선택해서 더블 클릭으로 받아오게 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설정 방식은 밑에 사진으로 확인해주세요</a:t>
            </a:r>
            <a:r>
              <a:rPr lang="en-US" altLang="ko-KR" sz="1100" dirty="0"/>
              <a:t>. (</a:t>
            </a:r>
            <a:r>
              <a:rPr lang="ko-KR" altLang="en-US" sz="1100" dirty="0"/>
              <a:t>설정을 안 하고 애플 로그인 테스트 할 시 오류가 발생 할 수 있으므로 꼭 설정이 되어있는 지 확인 후 테스트 부탁드립니다</a:t>
            </a:r>
            <a:r>
              <a:rPr lang="en-US" altLang="ko-KR" sz="1100" dirty="0"/>
              <a:t>.)</a:t>
            </a:r>
          </a:p>
          <a:p>
            <a:endParaRPr lang="ko-KR" altLang="en-US" sz="1100" dirty="0"/>
          </a:p>
        </p:txBody>
      </p: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77467CF-CD2F-DD16-6A01-891F96CD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1" y="1611744"/>
            <a:ext cx="7335274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11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9BF138-E576-0E11-0CA9-287AB1ED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9026"/>
            <a:ext cx="11860696" cy="6533322"/>
          </a:xfrm>
        </p:spPr>
        <p:txBody>
          <a:bodyPr/>
          <a:lstStyle/>
          <a:p>
            <a:r>
              <a:rPr lang="en-US" altLang="ko-KR" sz="1100" dirty="0"/>
              <a:t>Build Phases -&gt; Link Binary with Libraries</a:t>
            </a:r>
            <a:r>
              <a:rPr lang="ko-KR" altLang="en-US" sz="1100" dirty="0"/>
              <a:t>에서 </a:t>
            </a:r>
            <a:r>
              <a:rPr lang="en-US" altLang="ko-KR" sz="1100" dirty="0" err="1"/>
              <a:t>AuthenticatioinService.framework</a:t>
            </a:r>
            <a:r>
              <a:rPr lang="ko-KR" altLang="en-US" sz="1100" dirty="0"/>
              <a:t>라는 라이브러리를 가져와야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유니티 버전에 따라서 등록하는 방법이 다릅니다 밑에 사진을 확인해주세요</a:t>
            </a:r>
            <a:r>
              <a:rPr lang="en-US" altLang="ko-KR" sz="1100" dirty="0"/>
              <a:t> (</a:t>
            </a:r>
            <a:r>
              <a:rPr lang="ko-KR" altLang="en-US" sz="1100" dirty="0"/>
              <a:t>왼쪽 사진은 </a:t>
            </a:r>
            <a:r>
              <a:rPr lang="en-US" altLang="ko-KR" sz="1100" dirty="0"/>
              <a:t>2019.3 </a:t>
            </a:r>
            <a:r>
              <a:rPr lang="ko-KR" altLang="en-US" sz="1100" dirty="0"/>
              <a:t>버전 이상이고 오른쪽 사진은 </a:t>
            </a:r>
            <a:r>
              <a:rPr lang="en-US" altLang="ko-KR" sz="1100" dirty="0"/>
              <a:t>2019.3 </a:t>
            </a:r>
            <a:r>
              <a:rPr lang="ko-KR" altLang="en-US" sz="1100" dirty="0"/>
              <a:t>이전 버전 입니다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2FE438D-E813-D9C6-438E-50AE9DD0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7" y="1021703"/>
            <a:ext cx="5000421" cy="567064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">
            <a:extLst>
              <a:ext uri="{FF2B5EF4-FFF2-40B4-BE49-F238E27FC236}">
                <a16:creationId xmlns:a16="http://schemas.microsoft.com/office/drawing/2014/main" id="{2EEC9F11-B120-6173-8FAF-FDF6008D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23" y="1021703"/>
            <a:ext cx="5000421" cy="567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2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D0150-DB7D-5A3E-28B2-3BD30D55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ko-KR" dirty="0"/>
              <a:t>3. Ios </a:t>
            </a:r>
            <a:r>
              <a:rPr lang="ko-KR" altLang="en-US" dirty="0"/>
              <a:t>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DEFBFE-37AE-CF63-D842-5ADC250D4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74" y="2027584"/>
            <a:ext cx="11589026" cy="4731026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유의사항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참고한 자료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구현하기 전 해야 할 작업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구현 방식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카카오 </a:t>
            </a:r>
            <a:r>
              <a:rPr lang="en-US" altLang="ko-KR" dirty="0"/>
              <a:t>dev talk </a:t>
            </a:r>
            <a:r>
              <a:rPr lang="ko-KR" altLang="en-US" dirty="0"/>
              <a:t>오류 질문 내용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7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FCBC9-FA65-12EF-089F-02863F2B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안드로이드 구현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AD8AE-7AB9-9BFA-718F-EEB40148B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250375"/>
            <a:ext cx="10728325" cy="4476996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참고한 자료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구현하기 전 해야 할 작업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구현 방식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Plugin </a:t>
            </a:r>
            <a:r>
              <a:rPr lang="ko-KR" altLang="en-US" dirty="0"/>
              <a:t>스크립트를 유니티 </a:t>
            </a:r>
            <a:r>
              <a:rPr lang="en-US" altLang="ko-KR" dirty="0" err="1"/>
              <a:t>c#</a:t>
            </a:r>
            <a:r>
              <a:rPr lang="en-US" altLang="ko-KR" dirty="0"/>
              <a:t> </a:t>
            </a:r>
            <a:r>
              <a:rPr lang="ko-KR" altLang="en-US" dirty="0"/>
              <a:t>호출하는 방법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카카오 </a:t>
            </a:r>
            <a:r>
              <a:rPr lang="en-US" altLang="ko-KR" dirty="0"/>
              <a:t>dev talk </a:t>
            </a:r>
            <a:r>
              <a:rPr lang="ko-KR" altLang="en-US" dirty="0"/>
              <a:t>오류 질문 내용</a:t>
            </a:r>
          </a:p>
        </p:txBody>
      </p:sp>
    </p:spTree>
    <p:extLst>
      <p:ext uri="{BB962C8B-B14F-4D97-AF65-F5344CB8AC3E}">
        <p14:creationId xmlns:p14="http://schemas.microsoft.com/office/powerpoint/2010/main" val="3327878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1E4FD-CD2F-82C3-B8A9-5578DF98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3-1 </a:t>
            </a:r>
            <a:r>
              <a:rPr lang="ko-KR" altLang="en-US" dirty="0"/>
              <a:t>유의사항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0B824-6D7B-9CF2-F632-AF4EF6392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22" y="2034209"/>
            <a:ext cx="11642035" cy="4552121"/>
          </a:xfrm>
        </p:spPr>
        <p:txBody>
          <a:bodyPr/>
          <a:lstStyle/>
          <a:p>
            <a:r>
              <a:rPr lang="ko-KR" altLang="en-US" sz="1100" dirty="0"/>
              <a:t>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에서 </a:t>
            </a:r>
            <a:r>
              <a:rPr lang="en-US" altLang="ko-KR" sz="1100" dirty="0"/>
              <a:t>IOS</a:t>
            </a:r>
            <a:r>
              <a:rPr lang="ko-KR" altLang="en-US" sz="1100" dirty="0"/>
              <a:t>로 제공해주는 문서는 </a:t>
            </a:r>
            <a:r>
              <a:rPr lang="en-US" altLang="ko-KR" sz="1100" dirty="0"/>
              <a:t>Xcode create a new Xcode project</a:t>
            </a:r>
            <a:r>
              <a:rPr lang="ko-KR" altLang="en-US" sz="1100" dirty="0"/>
              <a:t>를 클릭해서 </a:t>
            </a:r>
            <a:r>
              <a:rPr lang="en-US" altLang="ko-KR" sz="1100" dirty="0"/>
              <a:t>Application -&gt; App -&gt; Interface Storyboard </a:t>
            </a:r>
            <a:r>
              <a:rPr lang="en-US" altLang="ko-KR" sz="1100" dirty="0" err="1"/>
              <a:t>Lanauge</a:t>
            </a:r>
            <a:r>
              <a:rPr lang="en-US" altLang="ko-KR" sz="1100" dirty="0"/>
              <a:t> : Swift</a:t>
            </a:r>
            <a:r>
              <a:rPr lang="ko-KR" altLang="en-US" sz="1100" dirty="0"/>
              <a:t>로 생성된 프로젝트로 작업하는 방식을 알려주고 있는 문서라서 </a:t>
            </a:r>
            <a:r>
              <a:rPr lang="en-US" altLang="ko-KR" sz="1100" dirty="0"/>
              <a:t>Unity</a:t>
            </a:r>
            <a:r>
              <a:rPr lang="ko-KR" altLang="en-US" sz="1100" dirty="0"/>
              <a:t>로 빌드한 </a:t>
            </a:r>
            <a:r>
              <a:rPr lang="en-US" altLang="ko-KR" sz="1100" dirty="0"/>
              <a:t>Xcode</a:t>
            </a:r>
            <a:r>
              <a:rPr lang="ko-KR" altLang="en-US" sz="1100" dirty="0"/>
              <a:t>에서 사용하기에는 맞지 않습니다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Kakao SDK v1</a:t>
            </a:r>
            <a:r>
              <a:rPr lang="ko-KR" altLang="en-US" sz="1100" dirty="0"/>
              <a:t>에는 유니티에서 사용할 수 있게 지원했지만 </a:t>
            </a:r>
            <a:r>
              <a:rPr lang="en-US" altLang="ko-KR" sz="1100" dirty="0"/>
              <a:t>v2</a:t>
            </a:r>
            <a:r>
              <a:rPr lang="ko-KR" altLang="en-US" sz="1100" dirty="0"/>
              <a:t>로 바뀌면서 유니티 보다는 </a:t>
            </a:r>
            <a:r>
              <a:rPr lang="en-US" altLang="ko-KR" sz="1100" dirty="0"/>
              <a:t>Xcode</a:t>
            </a:r>
            <a:r>
              <a:rPr lang="ko-KR" altLang="en-US" sz="1100" dirty="0"/>
              <a:t>을 통해서 앱을 만드는 사용자용으로 변경이 되어서 사용이 어렵다는 점과 </a:t>
            </a:r>
            <a:r>
              <a:rPr lang="en-US" altLang="ko-KR" sz="1100" dirty="0"/>
              <a:t>v1</a:t>
            </a:r>
            <a:r>
              <a:rPr lang="ko-KR" altLang="en-US" sz="1100" dirty="0"/>
              <a:t>은 지원 종료가 되어서 사용했다가 로그인이 안 되는 문제가 발생이 될 수 있다고 해서 </a:t>
            </a:r>
            <a:r>
              <a:rPr lang="en-US" altLang="ko-KR" sz="1100" dirty="0"/>
              <a:t>v1</a:t>
            </a:r>
            <a:r>
              <a:rPr lang="ko-KR" altLang="en-US" sz="1100" dirty="0"/>
              <a:t>은 더 이상 사용을 못 하기 때문에 </a:t>
            </a:r>
            <a:r>
              <a:rPr lang="en-US" altLang="ko-KR" sz="1100" dirty="0"/>
              <a:t>Resp API</a:t>
            </a:r>
            <a:r>
              <a:rPr lang="ko-KR" altLang="en-US" sz="1100" dirty="0"/>
              <a:t> 사용해서 카카오 개발을 진행했습니다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Resp API </a:t>
            </a:r>
            <a:r>
              <a:rPr lang="ko-KR" altLang="en-US" sz="1100" dirty="0"/>
              <a:t>로 작성된 카카오톡 로그인은 자동 로그인을 하기 위해서 사용자의 톡 인증상태를 확인하기 위해서 자바 스크립트를 사용해야 하는데 구현이 안 되어서 카카오 계정을 입력 해서 로그인 하는 것으로 되어 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앱에서 수집하는 개인정보가 있으면  앱 스토어에서 앱 심사 전에 일반 정보에서 앱이 수집하는 개인정보에서 수집하는 개인정보에 대한 데이터 정보를 작성해야 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18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AF492-3668-2106-4DCE-DC986BD9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3-2 </a:t>
            </a:r>
            <a:r>
              <a:rPr lang="ko-KR" altLang="en-US" dirty="0"/>
              <a:t>참고한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92266-7864-E249-2C21-CB48AE6B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48" y="2312503"/>
            <a:ext cx="11622156" cy="4478261"/>
          </a:xfrm>
        </p:spPr>
        <p:txBody>
          <a:bodyPr anchor="ctr"/>
          <a:lstStyle/>
          <a:p>
            <a:r>
              <a:rPr lang="en-US" altLang="ko-KR" sz="1050" dirty="0">
                <a:hlinkClick r:id="rId2"/>
              </a:rPr>
              <a:t>[AppStore] </a:t>
            </a:r>
            <a:r>
              <a:rPr lang="ko-KR" altLang="en-US" sz="1050" dirty="0">
                <a:hlinkClick r:id="rId2"/>
              </a:rPr>
              <a:t>앱스토어에 앱 등록하는 방법을 모르겠다</a:t>
            </a:r>
            <a:r>
              <a:rPr lang="en-US" altLang="ko-KR" sz="1050" dirty="0">
                <a:hlinkClick r:id="rId2"/>
              </a:rPr>
              <a:t>. (velog.io)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050" dirty="0"/>
              <a:t>애플 스토어 앱 등록하는 방법</a:t>
            </a:r>
            <a:endParaRPr lang="en-US" altLang="ko-KR" sz="105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https://developers.kakao.com/docs/latest/ko/rest-api/getting-started</a:t>
            </a:r>
          </a:p>
          <a:p>
            <a:pPr marL="0" indent="0">
              <a:buNone/>
            </a:pPr>
            <a:r>
              <a:rPr lang="en-US" altLang="ko-KR" sz="1100" dirty="0"/>
              <a:t>Resp Api </a:t>
            </a:r>
            <a:r>
              <a:rPr lang="ko-KR" altLang="en-US" sz="1100" dirty="0"/>
              <a:t>개발을 위한 카카오에서 제공하는 문서 </a:t>
            </a:r>
            <a:r>
              <a:rPr lang="en-US" altLang="ko-KR" sz="1100" dirty="0"/>
              <a:t>URL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https://devtalk.kakao.com/c/rest-api/17</a:t>
            </a:r>
          </a:p>
          <a:p>
            <a:pPr marL="0" indent="0">
              <a:buNone/>
            </a:pPr>
            <a:r>
              <a:rPr lang="en-US" altLang="ko-KR" sz="1100" dirty="0"/>
              <a:t>Resp Api </a:t>
            </a:r>
            <a:r>
              <a:rPr lang="ko-KR" altLang="en-US" sz="1100" dirty="0"/>
              <a:t>개발을 하다가 막히거나 오류 발생시 물어볼 카카오 </a:t>
            </a:r>
            <a:r>
              <a:rPr lang="en-US" altLang="ko-KR" sz="1100" dirty="0"/>
              <a:t>Dev</a:t>
            </a:r>
            <a:r>
              <a:rPr lang="ko-KR" altLang="en-US" sz="1100" dirty="0"/>
              <a:t> </a:t>
            </a:r>
            <a:r>
              <a:rPr lang="en-US" altLang="ko-KR" sz="1100" dirty="0"/>
              <a:t>Talk</a:t>
            </a:r>
            <a:r>
              <a:rPr lang="ko-KR" altLang="en-US" sz="1100" dirty="0"/>
              <a:t> </a:t>
            </a:r>
            <a:r>
              <a:rPr lang="en-US" altLang="ko-KR" sz="1100" dirty="0"/>
              <a:t>URL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000" dirty="0">
                <a:hlinkClick r:id="rId3"/>
              </a:rPr>
              <a:t>gpm.unity/docs/WebView/README.md at main · </a:t>
            </a:r>
            <a:r>
              <a:rPr lang="en-US" altLang="ko-KR" sz="1000" dirty="0" err="1">
                <a:hlinkClick r:id="rId3"/>
              </a:rPr>
              <a:t>nhn</a:t>
            </a:r>
            <a:r>
              <a:rPr lang="en-US" altLang="ko-KR" sz="1000" dirty="0">
                <a:hlinkClick r:id="rId3"/>
              </a:rPr>
              <a:t>/</a:t>
            </a:r>
            <a:r>
              <a:rPr lang="en-US" altLang="ko-KR" sz="1000" dirty="0" err="1">
                <a:hlinkClick r:id="rId3"/>
              </a:rPr>
              <a:t>gpm.unity</a:t>
            </a:r>
            <a:r>
              <a:rPr lang="en-US" altLang="ko-KR" sz="1000" dirty="0">
                <a:hlinkClick r:id="rId3"/>
              </a:rPr>
              <a:t> · GitHub</a:t>
            </a:r>
            <a:endParaRPr lang="en-US" altLang="ko-KR" sz="1000" dirty="0"/>
          </a:p>
          <a:p>
            <a:pPr marL="0" indent="0">
              <a:buNone/>
            </a:pPr>
            <a:r>
              <a:rPr lang="ko-KR" altLang="en-US" sz="1100" dirty="0"/>
              <a:t>카카오 로그인 인가 코드를 가져오기 위해서 사용한 </a:t>
            </a:r>
            <a:r>
              <a:rPr lang="en-US" altLang="ko-KR" sz="1100" dirty="0"/>
              <a:t>WebView </a:t>
            </a:r>
            <a:r>
              <a:rPr lang="ko-KR" altLang="en-US" sz="1100" dirty="0"/>
              <a:t>사용 문서</a:t>
            </a:r>
          </a:p>
        </p:txBody>
      </p:sp>
    </p:spTree>
    <p:extLst>
      <p:ext uri="{BB962C8B-B14F-4D97-AF65-F5344CB8AC3E}">
        <p14:creationId xmlns:p14="http://schemas.microsoft.com/office/powerpoint/2010/main" val="306952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1C66-B453-7955-FE84-CB9A73F3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3-3 </a:t>
            </a:r>
            <a:r>
              <a:rPr lang="ko-KR" altLang="en-US" dirty="0"/>
              <a:t>구현하기전 해야 할 작업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8D3FB-BE58-BFA3-6D96-5CD654BE8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2179984"/>
            <a:ext cx="11721547" cy="4572000"/>
          </a:xfrm>
        </p:spPr>
        <p:txBody>
          <a:bodyPr/>
          <a:lstStyle/>
          <a:p>
            <a:r>
              <a:rPr lang="ko-KR" altLang="en-US" sz="1100" dirty="0"/>
              <a:t>안드로이드와 마찬가지로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 카카오 개발자 계정으로 접속을 해서 내 애플리케이션 플랫폼 </a:t>
            </a:r>
            <a:r>
              <a:rPr lang="en-US" altLang="ko-KR" sz="1100" dirty="0"/>
              <a:t>Ios</a:t>
            </a:r>
            <a:r>
              <a:rPr lang="ko-KR" altLang="en-US" sz="1100" dirty="0"/>
              <a:t>를 등록 해 줘야 합니다</a:t>
            </a:r>
            <a:r>
              <a:rPr lang="en-US" altLang="ko-KR" sz="1100" dirty="0"/>
              <a:t>, Resp Api</a:t>
            </a:r>
            <a:r>
              <a:rPr lang="ko-KR" altLang="en-US" sz="1100" dirty="0"/>
              <a:t>로 개발하기 때문에 요약 정보에 앱 키 </a:t>
            </a:r>
            <a:r>
              <a:rPr lang="en-US" altLang="ko-KR" sz="1100" dirty="0"/>
              <a:t>Resp Api </a:t>
            </a:r>
            <a:r>
              <a:rPr lang="ko-KR" altLang="en-US" sz="1100" dirty="0"/>
              <a:t>키를 사용해야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번들 </a:t>
            </a:r>
            <a:r>
              <a:rPr lang="en-US" altLang="ko-KR" sz="1100" dirty="0"/>
              <a:t>Id</a:t>
            </a:r>
            <a:r>
              <a:rPr lang="ko-KR" altLang="en-US" sz="1100" dirty="0"/>
              <a:t>는</a:t>
            </a:r>
            <a:r>
              <a:rPr lang="en-US" altLang="ko-KR" sz="1100" dirty="0"/>
              <a:t> </a:t>
            </a:r>
            <a:r>
              <a:rPr lang="ko-KR" altLang="en-US" sz="1100" dirty="0"/>
              <a:t>애플 스토어에 등록을 한 번들 </a:t>
            </a:r>
            <a:r>
              <a:rPr lang="en-US" altLang="ko-KR" sz="1100" dirty="0"/>
              <a:t>Id</a:t>
            </a:r>
            <a:r>
              <a:rPr lang="ko-KR" altLang="en-US" sz="1100" dirty="0"/>
              <a:t>를 사용해야 합니다 앱 스토어에서 나의 앱</a:t>
            </a:r>
            <a:r>
              <a:rPr lang="en-US" altLang="ko-KR" sz="1100" dirty="0"/>
              <a:t>(</a:t>
            </a:r>
            <a:r>
              <a:rPr lang="ko-KR" altLang="en-US" sz="1100" dirty="0"/>
              <a:t>일반정보 </a:t>
            </a:r>
            <a:r>
              <a:rPr lang="en-US" altLang="ko-KR" sz="1100" dirty="0"/>
              <a:t>-&gt; </a:t>
            </a:r>
            <a:r>
              <a:rPr lang="ko-KR" altLang="en-US" sz="1100" dirty="0"/>
              <a:t>앱 정보 </a:t>
            </a:r>
            <a:r>
              <a:rPr lang="en-US" altLang="ko-KR" sz="1100" dirty="0"/>
              <a:t>-&gt; </a:t>
            </a:r>
            <a:r>
              <a:rPr lang="ko-KR" altLang="en-US" sz="1100" dirty="0"/>
              <a:t>번들 </a:t>
            </a:r>
            <a:r>
              <a:rPr lang="en-US" altLang="ko-KR" sz="1100" dirty="0"/>
              <a:t>id)</a:t>
            </a:r>
            <a:r>
              <a:rPr lang="ko-KR" altLang="en-US" sz="1100" dirty="0"/>
              <a:t> 또는 앱 등록 시 적은 번들 </a:t>
            </a:r>
            <a:r>
              <a:rPr lang="en-US" altLang="ko-KR" sz="1100" dirty="0"/>
              <a:t>id</a:t>
            </a:r>
            <a:r>
              <a:rPr lang="ko-KR" altLang="en-US" sz="1100" dirty="0"/>
              <a:t>를 적어야 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iphone</a:t>
            </a:r>
            <a:r>
              <a:rPr lang="en-US" altLang="ko-KR" sz="1100" dirty="0"/>
              <a:t> </a:t>
            </a:r>
            <a:r>
              <a:rPr lang="ko-KR" altLang="en-US" sz="1100" dirty="0"/>
              <a:t>앱 스토어 </a:t>
            </a:r>
            <a:r>
              <a:rPr lang="en-US" altLang="ko-KR" sz="1100" dirty="0"/>
              <a:t>ID</a:t>
            </a:r>
            <a:r>
              <a:rPr lang="ko-KR" altLang="en-US" sz="1100" dirty="0"/>
              <a:t>는  앱 스토어에 내 앱 카카오 서비스를 적용할 앱을 선택 후 일반정보 </a:t>
            </a:r>
            <a:r>
              <a:rPr lang="en-US" altLang="ko-KR" sz="1100" dirty="0"/>
              <a:t>-&gt; </a:t>
            </a:r>
            <a:r>
              <a:rPr lang="ko-KR" altLang="en-US" sz="1100" dirty="0"/>
              <a:t>앱 정보 </a:t>
            </a:r>
            <a:r>
              <a:rPr lang="en-US" altLang="ko-KR" sz="1100" dirty="0"/>
              <a:t>-&gt; Apple ID</a:t>
            </a:r>
            <a:r>
              <a:rPr lang="ko-KR" altLang="en-US" sz="1100" dirty="0"/>
              <a:t>로 확인이 가능합니다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Iphone</a:t>
            </a:r>
            <a:r>
              <a:rPr lang="en-US" altLang="ko-KR" sz="1100" dirty="0"/>
              <a:t> </a:t>
            </a:r>
            <a:r>
              <a:rPr lang="ko-KR" altLang="en-US" sz="1100" dirty="0"/>
              <a:t>마켓 </a:t>
            </a:r>
            <a:r>
              <a:rPr lang="en-US" altLang="ko-KR" sz="1100" dirty="0"/>
              <a:t>URL </a:t>
            </a:r>
            <a:r>
              <a:rPr lang="ko-KR" altLang="en-US" sz="1100" dirty="0"/>
              <a:t>해당 앱이 출시가 되어서 접근 후 설치 할 수 있는 </a:t>
            </a:r>
            <a:r>
              <a:rPr lang="en-US" altLang="ko-KR" sz="1100" dirty="0"/>
              <a:t>URL</a:t>
            </a:r>
            <a:r>
              <a:rPr lang="ko-KR" altLang="en-US" sz="1100" dirty="0"/>
              <a:t>을 적어 주시면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안드로이드는 카카오톡 공유를 사용 하지 않으면 플랫폼 </a:t>
            </a:r>
            <a:r>
              <a:rPr lang="en-US" altLang="ko-KR" sz="1100" dirty="0"/>
              <a:t>web </a:t>
            </a:r>
            <a:r>
              <a:rPr lang="ko-KR" altLang="en-US" sz="1100" dirty="0"/>
              <a:t>사이트 도메인에서 접근 할 수 있는 </a:t>
            </a:r>
            <a:r>
              <a:rPr lang="en-US" altLang="ko-KR" sz="1100" dirty="0"/>
              <a:t>URL</a:t>
            </a:r>
            <a:r>
              <a:rPr lang="ko-KR" altLang="en-US" sz="1100" dirty="0"/>
              <a:t>을 등록 안 해주면 되지만 </a:t>
            </a:r>
            <a:r>
              <a:rPr lang="en-US" altLang="ko-KR" sz="1100" dirty="0"/>
              <a:t>Resp Api</a:t>
            </a:r>
            <a:r>
              <a:rPr lang="ko-KR" altLang="en-US" sz="1100" dirty="0"/>
              <a:t>는 </a:t>
            </a:r>
            <a:r>
              <a:rPr lang="en-US" altLang="ko-KR" sz="1100" dirty="0"/>
              <a:t>http</a:t>
            </a:r>
            <a:r>
              <a:rPr lang="ko-KR" altLang="en-US" sz="1100" dirty="0"/>
              <a:t>을 통해서 서버 </a:t>
            </a:r>
            <a:r>
              <a:rPr lang="en-US" altLang="ko-KR" sz="1100" dirty="0"/>
              <a:t>-&gt; </a:t>
            </a:r>
            <a:r>
              <a:rPr lang="ko-KR" altLang="en-US" sz="1100" dirty="0"/>
              <a:t>클라</a:t>
            </a:r>
            <a:r>
              <a:rPr lang="en-US" altLang="ko-KR" sz="1100" dirty="0"/>
              <a:t>, </a:t>
            </a:r>
            <a:r>
              <a:rPr lang="ko-KR" altLang="en-US" sz="1100" dirty="0"/>
              <a:t>클라 </a:t>
            </a:r>
            <a:r>
              <a:rPr lang="en-US" altLang="ko-KR" sz="1100" dirty="0"/>
              <a:t>-&gt; </a:t>
            </a:r>
            <a:r>
              <a:rPr lang="ko-KR" altLang="en-US" sz="1100" dirty="0"/>
              <a:t>서버로 접근 하기 때문에 인가 코드를 받을 수 있는 </a:t>
            </a:r>
            <a:r>
              <a:rPr lang="en-US" altLang="ko-KR" sz="1100" dirty="0"/>
              <a:t>URL (redirect</a:t>
            </a:r>
            <a:r>
              <a:rPr lang="ko-KR" altLang="en-US" sz="1100" dirty="0"/>
              <a:t> </a:t>
            </a:r>
            <a:r>
              <a:rPr lang="en-US" altLang="ko-KR" sz="1100" dirty="0" err="1"/>
              <a:t>url</a:t>
            </a:r>
            <a:r>
              <a:rPr lang="en-US" altLang="ko-KR" sz="1100" dirty="0"/>
              <a:t>)</a:t>
            </a:r>
            <a:r>
              <a:rPr lang="ko-KR" altLang="en-US" sz="1100" dirty="0"/>
              <a:t> 를 등록 해줘야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5BA79DCB-5ABA-92A3-AB7A-76F81431F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" y="4245295"/>
            <a:ext cx="4833044" cy="991723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">
            <a:extLst>
              <a:ext uri="{FF2B5EF4-FFF2-40B4-BE49-F238E27FC236}">
                <a16:creationId xmlns:a16="http://schemas.microsoft.com/office/drawing/2014/main" id="{31A0C180-EA22-4983-E87D-B79F590FF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7" y="5293395"/>
            <a:ext cx="7677177" cy="147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2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CDC9F-213F-2010-47AF-E6869A75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216226"/>
          </a:xfrm>
        </p:spPr>
        <p:txBody>
          <a:bodyPr anchor="ctr"/>
          <a:lstStyle/>
          <a:p>
            <a:r>
              <a:rPr lang="en-US" altLang="ko-KR" dirty="0"/>
              <a:t>3-4 </a:t>
            </a:r>
            <a:r>
              <a:rPr lang="ko-KR" altLang="en-US" dirty="0"/>
              <a:t>구현방식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EC34DA-0B4F-E6F9-9CF5-B857CC6CE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40" y="1835426"/>
            <a:ext cx="11668538" cy="4777409"/>
          </a:xfrm>
        </p:spPr>
        <p:txBody>
          <a:bodyPr/>
          <a:lstStyle/>
          <a:p>
            <a:r>
              <a:rPr lang="ko-KR" altLang="en-US" sz="1100" dirty="0"/>
              <a:t>로그인을 진행하기 위해서 카카오 서버 쪽에 인가 코드를 받을 수 있게 요청을 해줘야 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인가 코드를 성공적으로 받아 온 다음 유니티로 인가 코드 데이터 접근 못하는 상황이 생겨서 홈페이지 주소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에 인가 코드 데이터를 빼내면 된다는 사실을 알고 </a:t>
            </a:r>
            <a:r>
              <a:rPr lang="en-US" altLang="ko-KR" sz="1100" dirty="0" err="1"/>
              <a:t>GPM.webview</a:t>
            </a:r>
            <a:r>
              <a:rPr lang="ko-KR" altLang="en-US" sz="1100" dirty="0"/>
              <a:t>로 열어서 받아오는 것으로 처리했습니다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서비스 약관 선택해 동의를 받아서 로그인 접근 방식은 </a:t>
            </a:r>
            <a:r>
              <a:rPr lang="en-US" altLang="ko-KR" sz="1050" b="0" i="0" dirty="0">
                <a:solidFill>
                  <a:srgbClr val="DCDCDC"/>
                </a:solidFill>
                <a:effectLst/>
                <a:latin typeface="RobotoMono Regular"/>
                <a:hlinkClick r:id="rId2"/>
              </a:rPr>
              <a:t>https://kauth.kakao.com/oauth/authorize?response_type=code&amp;client_id=</a:t>
            </a:r>
            <a:r>
              <a:rPr lang="en-US" altLang="ko-KR" sz="1050" b="0" i="0" dirty="0">
                <a:solidFill>
                  <a:srgbClr val="BD63C5"/>
                </a:solidFill>
                <a:effectLst/>
                <a:latin typeface="RobotoMono Regular"/>
                <a:hlinkClick r:id="rId2"/>
              </a:rPr>
              <a:t>${REST_API_KEY}</a:t>
            </a:r>
            <a:r>
              <a:rPr lang="en-US" altLang="ko-KR" sz="1050" b="0" i="0" dirty="0">
                <a:solidFill>
                  <a:srgbClr val="DCDCDC"/>
                </a:solidFill>
                <a:effectLst/>
                <a:latin typeface="RobotoMono Regular"/>
                <a:hlinkClick r:id="rId2"/>
              </a:rPr>
              <a:t>&amp;redirect_uri=</a:t>
            </a:r>
            <a:r>
              <a:rPr lang="en-US" altLang="ko-KR" sz="1050" b="0" i="0" dirty="0">
                <a:solidFill>
                  <a:srgbClr val="BD63C5"/>
                </a:solidFill>
                <a:effectLst/>
                <a:latin typeface="RobotoMono Regular"/>
                <a:hlinkClick r:id="rId2"/>
              </a:rPr>
              <a:t>${REDIRECT_URI}</a:t>
            </a:r>
            <a:r>
              <a:rPr lang="en-US" altLang="ko-KR" sz="1050" b="0" i="0" dirty="0">
                <a:solidFill>
                  <a:srgbClr val="DCDCDC"/>
                </a:solidFill>
                <a:effectLst/>
                <a:latin typeface="RobotoMono Regular"/>
                <a:hlinkClick r:id="rId2"/>
              </a:rPr>
              <a:t>&amp;service_terms=</a:t>
            </a:r>
            <a:r>
              <a:rPr lang="en-US" altLang="ko-KR" sz="1050" b="0" i="0" dirty="0">
                <a:solidFill>
                  <a:srgbClr val="BD63C5"/>
                </a:solidFill>
                <a:effectLst/>
                <a:latin typeface="RobotoMono Regular"/>
                <a:hlinkClick r:id="rId2"/>
              </a:rPr>
              <a:t>${TAG1,TAG2,TAG3}</a:t>
            </a:r>
            <a:r>
              <a:rPr lang="en-US" altLang="ko-KR" sz="1050" b="0" i="0" dirty="0">
                <a:solidFill>
                  <a:srgbClr val="BD63C5"/>
                </a:solidFill>
                <a:effectLst/>
                <a:latin typeface="RobotoMono Regular"/>
              </a:rPr>
              <a:t> </a:t>
            </a:r>
            <a:r>
              <a:rPr lang="ko-KR" altLang="en-US" sz="1100" dirty="0"/>
              <a:t>를 사용합니다</a:t>
            </a:r>
            <a:r>
              <a:rPr lang="en-US" altLang="ko-KR" sz="1100" dirty="0"/>
              <a:t>. (</a:t>
            </a:r>
            <a:r>
              <a:rPr lang="ko-KR" altLang="en-US" sz="1100" dirty="0"/>
              <a:t>카카오 싱크를 도입해야 합니다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err="1"/>
              <a:t>Rest_API_KEY</a:t>
            </a:r>
            <a:r>
              <a:rPr lang="ko-KR" altLang="en-US" sz="1100" dirty="0"/>
              <a:t>에 </a:t>
            </a:r>
            <a:r>
              <a:rPr lang="en-US" altLang="ko-KR" sz="1100" dirty="0" err="1"/>
              <a:t>kakao</a:t>
            </a:r>
            <a:r>
              <a:rPr lang="en-US" altLang="ko-KR" sz="1100" dirty="0"/>
              <a:t> developers</a:t>
            </a:r>
            <a:r>
              <a:rPr lang="ko-KR" altLang="en-US" sz="1100" dirty="0"/>
              <a:t>에 내 애플리케이션 요약 정보에서 확인이 가능한 </a:t>
            </a:r>
            <a:r>
              <a:rPr lang="en-US" altLang="ko-KR" sz="1100" dirty="0"/>
              <a:t>REST API </a:t>
            </a:r>
            <a:r>
              <a:rPr lang="ko-KR" altLang="en-US" sz="1100" dirty="0"/>
              <a:t>키의 값을 넣어주면 되고 </a:t>
            </a:r>
            <a:r>
              <a:rPr lang="en-US" altLang="ko-KR" sz="1100" dirty="0"/>
              <a:t>REDIRECT_URI</a:t>
            </a:r>
            <a:r>
              <a:rPr lang="ko-KR" altLang="en-US" sz="1100" dirty="0"/>
              <a:t>에는 카카오 로그인에서 </a:t>
            </a:r>
            <a:r>
              <a:rPr lang="en-US" altLang="ko-KR" sz="1100" dirty="0"/>
              <a:t>Redirect URI </a:t>
            </a:r>
            <a:r>
              <a:rPr lang="ko-KR" altLang="en-US" sz="1100" dirty="0"/>
              <a:t>부분에 등록한 인가 코드를 가져오는 서버 </a:t>
            </a:r>
            <a:r>
              <a:rPr lang="en-US" altLang="ko-KR" sz="1100" dirty="0"/>
              <a:t>URL</a:t>
            </a:r>
            <a:r>
              <a:rPr lang="ko-KR" altLang="en-US" sz="1100" dirty="0"/>
              <a:t>을 주소 값을 넣어주면 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Service_terms</a:t>
            </a:r>
            <a:r>
              <a:rPr lang="en-US" altLang="ko-KR" sz="1100" dirty="0"/>
              <a:t> </a:t>
            </a:r>
            <a:r>
              <a:rPr lang="ko-KR" altLang="en-US" sz="1100" dirty="0"/>
              <a:t>안에 </a:t>
            </a:r>
            <a:r>
              <a:rPr lang="en-US" altLang="ko-KR" sz="1100" dirty="0"/>
              <a:t>Tag</a:t>
            </a:r>
            <a:r>
              <a:rPr lang="ko-KR" altLang="en-US" sz="1100" dirty="0"/>
              <a:t>은 밑에 사진의 약관 </a:t>
            </a:r>
            <a:r>
              <a:rPr lang="en-US" altLang="ko-KR" sz="1100" dirty="0"/>
              <a:t>TAG</a:t>
            </a:r>
            <a:r>
              <a:rPr lang="ko-KR" altLang="en-US" sz="1100" dirty="0"/>
              <a:t>를 입력해서 넣어주면 됩니다</a:t>
            </a:r>
            <a:r>
              <a:rPr lang="en-US" altLang="ko-KR" sz="1100" dirty="0"/>
              <a:t>.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D2CBAE7-FBDB-6342-C2C7-0DAEBEE1C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0" y="3991971"/>
            <a:ext cx="7678222" cy="27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4E6FF-BB6D-5B4F-36D7-D435B3418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57" y="245165"/>
            <a:ext cx="11754677" cy="6367669"/>
          </a:xfrm>
        </p:spPr>
        <p:txBody>
          <a:bodyPr/>
          <a:lstStyle/>
          <a:p>
            <a:r>
              <a:rPr lang="ko-KR" altLang="en-US" sz="1100" dirty="0"/>
              <a:t>카카오 로그인을 사용하기 위해서 </a:t>
            </a:r>
            <a:r>
              <a:rPr lang="en-US" altLang="ko-KR" sz="1100" dirty="0" err="1"/>
              <a:t>webview</a:t>
            </a:r>
            <a:r>
              <a:rPr lang="ko-KR" altLang="en-US" sz="1100" dirty="0"/>
              <a:t>의 사용방법의 대해서 설명 드리겠습니다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Config</a:t>
            </a:r>
            <a:r>
              <a:rPr lang="ko-KR" altLang="en-US" sz="1100" dirty="0"/>
              <a:t>의 대한 변수 내용은 밑에 사진으로 확인해주세요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r>
              <a:rPr lang="ko-KR" altLang="en-US" sz="1100" dirty="0"/>
              <a:t>밑에 왼쪽 사진은 </a:t>
            </a:r>
            <a:r>
              <a:rPr lang="en-US" altLang="ko-KR" sz="1100" dirty="0" err="1"/>
              <a:t>webview</a:t>
            </a:r>
            <a:r>
              <a:rPr lang="ko-KR" altLang="en-US" sz="1100" dirty="0"/>
              <a:t>를 구현할 때 사용되는 변수입니다 오른쪽 사진은 왼쪽 변수를 가지고 웹 뷰 전체화면으로 카카오 로그인 창을 띄어 주는 함수입니다</a:t>
            </a:r>
            <a:r>
              <a:rPr lang="en-US" altLang="ko-KR" sz="1100" dirty="0"/>
              <a:t>. </a:t>
            </a:r>
          </a:p>
        </p:txBody>
      </p:sp>
      <p:pic>
        <p:nvPicPr>
          <p:cNvPr id="4" name="그림 3" descr="텍스트, 스크린샷, 번호, 폰트이(가) 표시된 사진">
            <a:extLst>
              <a:ext uri="{FF2B5EF4-FFF2-40B4-BE49-F238E27FC236}">
                <a16:creationId xmlns:a16="http://schemas.microsoft.com/office/drawing/2014/main" id="{39EB98CB-7D2D-70F8-37DE-6DB60ABE6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4" y="3183893"/>
            <a:ext cx="5188225" cy="3620669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EE17B09-2288-D6A0-5364-27B48E6DF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77" y="3183894"/>
            <a:ext cx="5241235" cy="3620668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7A827F1-FE23-E71E-4067-99B0428EE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6" y="872555"/>
            <a:ext cx="10894546" cy="1877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21E16D-3BE8-A7CC-2663-31D657B87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6" y="2800994"/>
            <a:ext cx="10894546" cy="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6C2BEF-85E0-351E-23FC-551E75D56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96" y="290945"/>
            <a:ext cx="11655631" cy="6311735"/>
          </a:xfrm>
        </p:spPr>
        <p:txBody>
          <a:bodyPr/>
          <a:lstStyle/>
          <a:p>
            <a:r>
              <a:rPr lang="en-US" altLang="ko-KR" sz="1100" dirty="0"/>
              <a:t>iOS </a:t>
            </a:r>
            <a:r>
              <a:rPr lang="ko-KR" altLang="en-US" sz="1100" dirty="0"/>
              <a:t>빌드 시</a:t>
            </a:r>
            <a:r>
              <a:rPr lang="en-US" altLang="ko-KR" sz="1100" dirty="0"/>
              <a:t>, </a:t>
            </a:r>
            <a:r>
              <a:rPr lang="ko-KR" altLang="en-US" sz="1100" dirty="0"/>
              <a:t>내비게이션 바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isNavigationBarVisble</a:t>
            </a:r>
            <a:r>
              <a:rPr lang="en-US" altLang="ko-KR" sz="1100" dirty="0"/>
              <a:t> = true)</a:t>
            </a:r>
            <a:r>
              <a:rPr lang="ko-KR" altLang="en-US" sz="1100" dirty="0"/>
              <a:t> 활성화 일 때 내비게이션 바의 버튼이 안 보이는 현상이 발생 할 수 있습니다</a:t>
            </a:r>
            <a:r>
              <a:rPr lang="en-US" altLang="ko-KR" sz="1100" dirty="0"/>
              <a:t> </a:t>
            </a:r>
            <a:r>
              <a:rPr lang="ko-KR" altLang="en-US" sz="1100" dirty="0"/>
              <a:t>해당 현상이 발생 하면 밑에 사진을 참고 해서 수정하시면 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번호, 소프트웨어이(가) 표시된 사진">
            <a:extLst>
              <a:ext uri="{FF2B5EF4-FFF2-40B4-BE49-F238E27FC236}">
                <a16:creationId xmlns:a16="http://schemas.microsoft.com/office/drawing/2014/main" id="{3C4AD8C0-A8D7-3C3F-671A-8876B2C8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3" y="1076386"/>
            <a:ext cx="614448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4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14B4C-95DC-5ECF-4EE1-D26ED637D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6" y="218662"/>
            <a:ext cx="11873947" cy="6460434"/>
          </a:xfrm>
        </p:spPr>
        <p:txBody>
          <a:bodyPr/>
          <a:lstStyle/>
          <a:p>
            <a:r>
              <a:rPr lang="en-US" altLang="ko-KR" sz="1100" dirty="0" err="1"/>
              <a:t>webview</a:t>
            </a:r>
            <a:r>
              <a:rPr lang="ko-KR" altLang="en-US" sz="1100" dirty="0"/>
              <a:t>를 통해서 카카오 로그인 창을 띄어 주는데 성공 했으면 이젠 </a:t>
            </a:r>
            <a:r>
              <a:rPr lang="en-US" altLang="ko-KR" sz="1100" dirty="0" err="1"/>
              <a:t>webview</a:t>
            </a:r>
            <a:r>
              <a:rPr lang="en-US" altLang="ko-KR" sz="1100" dirty="0"/>
              <a:t> </a:t>
            </a:r>
            <a:r>
              <a:rPr lang="ko-KR" altLang="en-US" sz="1100" dirty="0"/>
              <a:t>를 통해 인증코드를 받아 오는 홈페이지를 불러 올 때 홈페이지 주소를 가져오게 이벤트를 실행시키는 방법의 대해 알아 보겠습니다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Private</a:t>
            </a:r>
            <a:r>
              <a:rPr lang="ko-KR" altLang="en-US" sz="1100" dirty="0"/>
              <a:t> </a:t>
            </a:r>
            <a:r>
              <a:rPr lang="en-US" altLang="ko-KR" sz="1100" dirty="0"/>
              <a:t>void</a:t>
            </a:r>
            <a:r>
              <a:rPr lang="ko-KR" altLang="en-US" sz="1100" dirty="0"/>
              <a:t> </a:t>
            </a:r>
            <a:r>
              <a:rPr lang="en-US" altLang="ko-KR" sz="1100" dirty="0" err="1"/>
              <a:t>OnCallback</a:t>
            </a:r>
            <a:r>
              <a:rPr lang="ko-KR" altLang="en-US" sz="1100" dirty="0"/>
              <a:t> 함수를 사용해서 해당 </a:t>
            </a:r>
            <a:r>
              <a:rPr lang="en-US" altLang="ko-KR" sz="1100" dirty="0" err="1"/>
              <a:t>webview</a:t>
            </a:r>
            <a:r>
              <a:rPr lang="ko-KR" altLang="en-US" sz="1100" dirty="0"/>
              <a:t> 상태에 따라서 이벤트를 발생 시켜주면 됩니다</a:t>
            </a:r>
            <a:r>
              <a:rPr lang="en-US" altLang="ko-KR" sz="1100" dirty="0"/>
              <a:t> </a:t>
            </a:r>
            <a:r>
              <a:rPr lang="ko-KR" altLang="en-US" sz="1100" dirty="0"/>
              <a:t>밑에 사진은 예시로 참고해주세요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 err="1"/>
              <a:t>HttpUtility.ParseQueryString</a:t>
            </a:r>
            <a:r>
              <a:rPr lang="en-US" altLang="ko-KR" sz="1100" dirty="0"/>
              <a:t>(new</a:t>
            </a:r>
            <a:r>
              <a:rPr lang="ko-KR" altLang="en-US" sz="1100" dirty="0"/>
              <a:t> </a:t>
            </a:r>
            <a:r>
              <a:rPr lang="en-US" altLang="ko-KR" sz="1100" dirty="0"/>
              <a:t>Uri(data).Query)) : URL</a:t>
            </a:r>
            <a:r>
              <a:rPr lang="ko-KR" altLang="en-US" sz="1100" dirty="0"/>
              <a:t>에서 쿼리 문자열을 추출하여 </a:t>
            </a:r>
            <a:r>
              <a:rPr lang="en-US" altLang="ko-KR" sz="1100" dirty="0" err="1"/>
              <a:t>NameValueCollection</a:t>
            </a:r>
            <a:r>
              <a:rPr lang="ko-KR" altLang="en-US" sz="1100" dirty="0"/>
              <a:t>으로 변환하는 시키는 작업입니다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3E9EF5A9-2B63-A76E-26C0-96502E3EA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7" y="1404829"/>
            <a:ext cx="5380383" cy="5381919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">
            <a:extLst>
              <a:ext uri="{FF2B5EF4-FFF2-40B4-BE49-F238E27FC236}">
                <a16:creationId xmlns:a16="http://schemas.microsoft.com/office/drawing/2014/main" id="{5CD83100-EF25-7781-3177-32C4BC323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581" y="1404829"/>
            <a:ext cx="5380382" cy="53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27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87537-4151-A6F3-5E84-6BB9A2823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32522"/>
            <a:ext cx="11774555" cy="6546574"/>
          </a:xfrm>
        </p:spPr>
        <p:txBody>
          <a:bodyPr/>
          <a:lstStyle/>
          <a:p>
            <a:r>
              <a:rPr lang="en-US" altLang="ko-KR" sz="1100" dirty="0" err="1"/>
              <a:t>HttpUtily.ParseQueryString</a:t>
            </a:r>
            <a:r>
              <a:rPr lang="en-US" altLang="ko-KR" sz="1100" dirty="0"/>
              <a:t>(new Uri(data).Query) </a:t>
            </a:r>
            <a:r>
              <a:rPr lang="ko-KR" altLang="en-US" sz="1100" dirty="0"/>
              <a:t>를 통해 홈페이지 주소 </a:t>
            </a:r>
            <a:r>
              <a:rPr lang="en-US" altLang="ko-KR" sz="1100" dirty="0"/>
              <a:t>?code=</a:t>
            </a:r>
            <a:r>
              <a:rPr lang="ko-KR" altLang="en-US" sz="1100" dirty="0"/>
              <a:t>인가코드를 받아오는데 성공하면 </a:t>
            </a:r>
            <a:r>
              <a:rPr lang="en-US" altLang="ko-KR" sz="1100" dirty="0" err="1"/>
              <a:t>webview</a:t>
            </a:r>
            <a:r>
              <a:rPr lang="ko-KR" altLang="en-US" sz="1100" dirty="0"/>
              <a:t>를 닫고 카카오 </a:t>
            </a:r>
            <a:r>
              <a:rPr lang="en-US" altLang="ko-KR" sz="1100" dirty="0" err="1"/>
              <a:t>devlopers</a:t>
            </a:r>
            <a:r>
              <a:rPr lang="ko-KR" altLang="en-US" sz="1100" dirty="0"/>
              <a:t>에 등록한 </a:t>
            </a:r>
            <a:r>
              <a:rPr lang="en-US" altLang="ko-KR" sz="1100" dirty="0" err="1"/>
              <a:t>redirect_uri</a:t>
            </a:r>
            <a:r>
              <a:rPr lang="en-US" altLang="ko-KR" sz="1100" dirty="0"/>
              <a:t>(</a:t>
            </a:r>
            <a:r>
              <a:rPr lang="ko-KR" altLang="en-US" sz="1100" dirty="0"/>
              <a:t>인가코드</a:t>
            </a:r>
            <a:r>
              <a:rPr lang="en-US" altLang="ko-KR" sz="1100" dirty="0"/>
              <a:t>)</a:t>
            </a:r>
            <a:r>
              <a:rPr lang="ko-KR" altLang="en-US" sz="1100" dirty="0"/>
              <a:t>를 </a:t>
            </a:r>
            <a:r>
              <a:rPr lang="en-US" altLang="ko-KR" sz="1100" dirty="0"/>
              <a:t>post </a:t>
            </a:r>
            <a:r>
              <a:rPr lang="ko-KR" altLang="en-US" sz="1100" dirty="0"/>
              <a:t>방식으로 가져오면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인가코드를 받고 인가코드를 가지고 토큰 받기까지 마쳐야 카카오 로그인을 정상적으로 완료할 수 있습니다</a:t>
            </a:r>
            <a:r>
              <a:rPr lang="en-US" altLang="ko-KR" sz="1100" dirty="0"/>
              <a:t> </a:t>
            </a:r>
            <a:r>
              <a:rPr lang="ko-KR" altLang="en-US" sz="1100" dirty="0"/>
              <a:t>밑에 사진은 카카오 </a:t>
            </a:r>
            <a:r>
              <a:rPr lang="en-US" altLang="ko-KR" sz="1100" dirty="0" err="1"/>
              <a:t>devlopers</a:t>
            </a:r>
            <a:r>
              <a:rPr lang="ko-KR" altLang="en-US" sz="1100" dirty="0"/>
              <a:t>에서 제공한 토큰 받기 요청 예시입니다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우선 서버를 통해서 인가코드를 받는 함수의 대한 작성 예시를 보여드리겠습니다</a:t>
            </a:r>
            <a:r>
              <a:rPr lang="en-US" altLang="ko-KR" sz="1100" dirty="0"/>
              <a:t> (</a:t>
            </a:r>
            <a:r>
              <a:rPr lang="ko-KR" altLang="en-US" sz="1100" dirty="0"/>
              <a:t>인가 코드는 카카오서버에서 우리 쪽 서버로 데이터를 가져 와야 하기 때문에 </a:t>
            </a:r>
            <a:r>
              <a:rPr lang="en-US" altLang="ko-KR" sz="1100" dirty="0"/>
              <a:t>Get,</a:t>
            </a:r>
            <a:r>
              <a:rPr lang="ko-KR" altLang="en-US" sz="1100" dirty="0"/>
              <a:t> 토큰은 우리  쪽 서버 인가 코드로 카카오 서버에 요청을 해야 하기 때문에 </a:t>
            </a:r>
            <a:r>
              <a:rPr lang="en-US" altLang="ko-KR" sz="1100" dirty="0"/>
              <a:t>Post </a:t>
            </a:r>
            <a:r>
              <a:rPr lang="ko-KR" altLang="en-US" sz="1100" dirty="0"/>
              <a:t>방식입니다</a:t>
            </a:r>
            <a:r>
              <a:rPr lang="en-US" altLang="ko-KR" sz="1100" dirty="0"/>
              <a:t>) </a:t>
            </a:r>
            <a:r>
              <a:rPr lang="ko-KR" altLang="en-US" sz="1100" dirty="0"/>
              <a:t>자세한 내용은 사진으로 확인 해주세요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C5A555-12B5-DC0A-43C3-356B09550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98" y="1136293"/>
            <a:ext cx="8106906" cy="1347600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">
            <a:extLst>
              <a:ext uri="{FF2B5EF4-FFF2-40B4-BE49-F238E27FC236}">
                <a16:creationId xmlns:a16="http://schemas.microsoft.com/office/drawing/2014/main" id="{D86073B5-3FF5-FF9E-6837-5872D458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0" y="3213652"/>
            <a:ext cx="5519530" cy="3602784"/>
          </a:xfrm>
          <a:prstGeom prst="rect">
            <a:avLst/>
          </a:prstGeom>
        </p:spPr>
      </p:pic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E7B1B3F-682F-D254-8DCC-11CEB7324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681" y="3213652"/>
            <a:ext cx="5519529" cy="36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89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083777-E587-6412-E237-61D3E67DA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58" y="152400"/>
            <a:ext cx="11827564" cy="6566452"/>
          </a:xfrm>
        </p:spPr>
        <p:txBody>
          <a:bodyPr/>
          <a:lstStyle/>
          <a:p>
            <a:r>
              <a:rPr lang="ko-KR" altLang="en-US" sz="1100" dirty="0"/>
              <a:t>다음은 인가코드를 통해 토큰을 받는 방식의 소스 예제입니다</a:t>
            </a:r>
            <a:r>
              <a:rPr lang="en-US" altLang="ko-KR" sz="1100" dirty="0"/>
              <a:t> </a:t>
            </a:r>
            <a:r>
              <a:rPr lang="ko-KR" altLang="en-US" sz="1100" dirty="0"/>
              <a:t>밑에 사진을 참고해주세요</a:t>
            </a:r>
            <a:r>
              <a:rPr lang="en-US" altLang="ko-KR" sz="1100" dirty="0"/>
              <a:t> (</a:t>
            </a:r>
            <a:r>
              <a:rPr lang="ko-KR" altLang="en-US" sz="1100" dirty="0"/>
              <a:t>얻은 인가 토큰은 따로 저장시켜 주세요 나중에 사용이 됩니다</a:t>
            </a:r>
            <a:r>
              <a:rPr lang="en-US" altLang="ko-KR" sz="1100" dirty="0"/>
              <a:t>.)</a:t>
            </a:r>
            <a:endParaRPr lang="ko-KR" altLang="en-US" sz="1100" dirty="0"/>
          </a:p>
        </p:txBody>
      </p:sp>
      <p:pic>
        <p:nvPicPr>
          <p:cNvPr id="4" name="그림 3" descr="텍스트, 스크린샷, 소프트웨어이(가) 표시된 사진">
            <a:extLst>
              <a:ext uri="{FF2B5EF4-FFF2-40B4-BE49-F238E27FC236}">
                <a16:creationId xmlns:a16="http://schemas.microsoft.com/office/drawing/2014/main" id="{D65F23A7-14A3-A499-681A-EF41A8435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5" y="572079"/>
            <a:ext cx="4639322" cy="5868219"/>
          </a:xfrm>
          <a:prstGeom prst="rect">
            <a:avLst/>
          </a:prstGeom>
        </p:spPr>
      </p:pic>
      <p:pic>
        <p:nvPicPr>
          <p:cNvPr id="8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1C68FA87-F396-B892-8D9E-A60C00AC6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91" y="572079"/>
            <a:ext cx="5458587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7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스크린샷, 소프트웨어이(가) 표시된 사진">
            <a:extLst>
              <a:ext uri="{FF2B5EF4-FFF2-40B4-BE49-F238E27FC236}">
                <a16:creationId xmlns:a16="http://schemas.microsoft.com/office/drawing/2014/main" id="{E567342F-85AA-9E62-3FEA-B2EE4D284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8" y="179243"/>
            <a:ext cx="8478433" cy="4620270"/>
          </a:xfrm>
        </p:spPr>
      </p:pic>
    </p:spTree>
    <p:extLst>
      <p:ext uri="{BB962C8B-B14F-4D97-AF65-F5344CB8AC3E}">
        <p14:creationId xmlns:p14="http://schemas.microsoft.com/office/powerpoint/2010/main" val="116239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8706E-0F4B-B9F8-316B-EF0EF1F1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229771"/>
          </a:xfrm>
        </p:spPr>
        <p:txBody>
          <a:bodyPr anchor="ctr"/>
          <a:lstStyle/>
          <a:p>
            <a:r>
              <a:rPr lang="en-US" altLang="ko-KR" dirty="0"/>
              <a:t>1-1 </a:t>
            </a:r>
            <a:r>
              <a:rPr lang="ko-KR" altLang="en-US" dirty="0"/>
              <a:t>참고한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3B2B3-7E6B-B1FE-797D-2FEB60A29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672" y="1678675"/>
            <a:ext cx="10970653" cy="5118813"/>
          </a:xfrm>
        </p:spPr>
        <p:txBody>
          <a:bodyPr anchor="ctr"/>
          <a:lstStyle/>
          <a:p>
            <a:r>
              <a:rPr lang="en-US" altLang="ko-KR" sz="1100" dirty="0">
                <a:hlinkClick r:id="rId2"/>
              </a:rPr>
              <a:t>https://drive.google.com/file/d/1ZYCrJ1WRtq2ioTIsNnPo3M0jQJgezzSM/view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안드로이드 스튜디오를 통해서 유니티 카카오톡 등록 과정을 사진으로 자세히 설명해서 보여주고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>
                <a:hlinkClick r:id="rId3"/>
              </a:rPr>
              <a:t>https://codehunter.tistory.com/entry/%EC%B9%B4%EC%B9%B4%EC%98%A4-%EB%A1%9C%EA%B7%B8%EC%9D%B8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카카오 로그인 참고 글</a:t>
            </a:r>
            <a:endParaRPr lang="en-US" altLang="ko-KR" sz="1100" dirty="0"/>
          </a:p>
          <a:p>
            <a:endParaRPr lang="en-US" altLang="ko-KR" sz="1100" dirty="0">
              <a:hlinkClick r:id="rId4"/>
            </a:endParaRPr>
          </a:p>
          <a:p>
            <a:r>
              <a:rPr lang="en-US" altLang="ko-KR" sz="1100" dirty="0">
                <a:hlinkClick r:id="rId4"/>
              </a:rPr>
              <a:t>https://developers.kakao.com/docs/latest/ko/android/getting-started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카카오톡에서 제공해주는 문서입니다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직접 보고 따라 해도 되지만 설명이 조금 부실합니다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>
                <a:hlinkClick r:id="rId5"/>
              </a:rPr>
              <a:t>https://developer.android.com/studio/releases/gradle-plugin?hl=ko</a:t>
            </a:r>
            <a:endParaRPr lang="en-US" altLang="ko-KR" sz="1100" dirty="0"/>
          </a:p>
          <a:p>
            <a:pPr marL="0" indent="0">
              <a:buNone/>
            </a:pPr>
            <a:r>
              <a:rPr lang="ko-KR" altLang="en-US" sz="1100" dirty="0"/>
              <a:t>안드로이드 </a:t>
            </a:r>
            <a:r>
              <a:rPr lang="en-US" altLang="ko-KR" sz="1100" dirty="0" err="1"/>
              <a:t>gradle</a:t>
            </a:r>
            <a:r>
              <a:rPr lang="en-US" altLang="ko-KR" sz="1100" dirty="0"/>
              <a:t> </a:t>
            </a:r>
            <a:r>
              <a:rPr lang="ko-KR" altLang="en-US" sz="1100" dirty="0"/>
              <a:t>플러그인의 대한 설명입니다</a:t>
            </a:r>
            <a:r>
              <a:rPr lang="en-US" altLang="ko-KR" sz="1100" dirty="0"/>
              <a:t> (</a:t>
            </a:r>
            <a:r>
              <a:rPr lang="ko-KR" altLang="en-US" sz="1100" dirty="0"/>
              <a:t>유니티 안드로이드 스튜디오 버전에 맞게 설정 해야지 </a:t>
            </a:r>
            <a:r>
              <a:rPr lang="en-US" altLang="ko-KR" sz="1100" dirty="0" err="1"/>
              <a:t>gradle</a:t>
            </a:r>
            <a:r>
              <a:rPr lang="en-US" altLang="ko-KR" sz="1100" dirty="0"/>
              <a:t> </a:t>
            </a:r>
            <a:r>
              <a:rPr lang="ko-KR" altLang="en-US" sz="1100" dirty="0"/>
              <a:t>오류를 방지 할 수 있습니다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r>
              <a:rPr lang="ko-KR" altLang="en-US" sz="1050" dirty="0">
                <a:hlinkClick r:id="rId6"/>
              </a:rPr>
              <a:t>최신 </a:t>
            </a:r>
            <a:r>
              <a:rPr lang="en-US" altLang="ko-KR" sz="1050" dirty="0">
                <a:hlinkClick r:id="rId6"/>
              </a:rPr>
              <a:t>Android </a:t>
            </a:r>
            <a:r>
              <a:rPr lang="ko-KR" altLang="en-US" sz="1050" dirty="0">
                <a:hlinkClick r:id="rId6"/>
              </a:rPr>
              <a:t>주제 </a:t>
            </a:r>
            <a:r>
              <a:rPr lang="en-US" altLang="ko-KR" sz="1050" dirty="0">
                <a:hlinkClick r:id="rId6"/>
              </a:rPr>
              <a:t>- </a:t>
            </a:r>
            <a:r>
              <a:rPr lang="ko-KR" altLang="en-US" sz="1050" dirty="0">
                <a:hlinkClick r:id="rId6"/>
              </a:rPr>
              <a:t>카카오 </a:t>
            </a:r>
            <a:r>
              <a:rPr lang="ko-KR" altLang="en-US" sz="1050" dirty="0" err="1">
                <a:hlinkClick r:id="rId6"/>
              </a:rPr>
              <a:t>데브톡</a:t>
            </a:r>
            <a:r>
              <a:rPr lang="ko-KR" altLang="en-US" sz="1050" dirty="0">
                <a:hlinkClick r:id="rId6"/>
              </a:rPr>
              <a:t> </a:t>
            </a:r>
            <a:r>
              <a:rPr lang="en-US" altLang="ko-KR" sz="1050" dirty="0">
                <a:hlinkClick r:id="rId6"/>
              </a:rPr>
              <a:t>(kakao.com)</a:t>
            </a:r>
            <a:endParaRPr lang="en-US" altLang="ko-KR" sz="1050" dirty="0"/>
          </a:p>
          <a:p>
            <a:pPr marL="0" indent="0">
              <a:buNone/>
            </a:pPr>
            <a:r>
              <a:rPr lang="ko-KR" altLang="en-US" sz="1100" dirty="0"/>
              <a:t>위 자료를 참고해서 작업을 했는데 오류가 발생하면 위에 카카오 </a:t>
            </a:r>
            <a:r>
              <a:rPr lang="en-US" altLang="ko-KR" sz="1100" dirty="0"/>
              <a:t>Dev</a:t>
            </a:r>
            <a:r>
              <a:rPr lang="ko-KR" altLang="en-US" sz="1100" dirty="0"/>
              <a:t> </a:t>
            </a:r>
            <a:r>
              <a:rPr lang="en-US" altLang="ko-KR" sz="1100" dirty="0"/>
              <a:t>Talk</a:t>
            </a:r>
            <a:r>
              <a:rPr lang="ko-KR" altLang="en-US" sz="1100" dirty="0"/>
              <a:t> 질문을 해서 물어봐서 해결하면 됩니다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ko-KR" altLang="en-US" sz="1100" dirty="0"/>
              <a:t>문의 시 사용하는 </a:t>
            </a:r>
            <a:r>
              <a:rPr lang="en-US" altLang="ko-KR" sz="1100" dirty="0"/>
              <a:t>SDK </a:t>
            </a:r>
            <a:r>
              <a:rPr lang="ko-KR" altLang="en-US" sz="1100" dirty="0"/>
              <a:t>버전 정보 </a:t>
            </a:r>
            <a:r>
              <a:rPr lang="ko-KR" altLang="en-US" sz="1100" dirty="0" err="1"/>
              <a:t>디벨로퍼스</a:t>
            </a:r>
            <a:r>
              <a:rPr lang="en-US" altLang="ko-KR" sz="1100" dirty="0"/>
              <a:t> </a:t>
            </a:r>
            <a:r>
              <a:rPr lang="ko-KR" altLang="en-US" sz="1100" dirty="0"/>
              <a:t>앱 </a:t>
            </a:r>
            <a:r>
              <a:rPr lang="en-US" altLang="ko-KR" sz="1100" dirty="0"/>
              <a:t>ID</a:t>
            </a:r>
            <a:r>
              <a:rPr lang="ko-KR" altLang="en-US" sz="1100" dirty="0"/>
              <a:t>를 적어 주셔야 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24780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B762EF-1967-77A9-50BE-7BCE49B39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5896"/>
            <a:ext cx="11893826" cy="6579704"/>
          </a:xfrm>
        </p:spPr>
        <p:txBody>
          <a:bodyPr/>
          <a:lstStyle/>
          <a:p>
            <a:r>
              <a:rPr lang="ko-KR" altLang="en-US" sz="1100" dirty="0"/>
              <a:t>토큰 받기를 통해 로그인이 성공 했으면 카카오 로그인한 유저의 정보를 가져올 수 있습니다 </a:t>
            </a:r>
            <a:r>
              <a:rPr lang="en-US" altLang="ko-KR" sz="1100" dirty="0"/>
              <a:t>(Get/Post) </a:t>
            </a:r>
            <a:r>
              <a:rPr lang="ko-KR" altLang="en-US" sz="1100" dirty="0"/>
              <a:t>둘 중 하나를 사용해서 요청하면 됩니다</a:t>
            </a:r>
            <a:r>
              <a:rPr lang="en-US" altLang="ko-KR" sz="1100" dirty="0"/>
              <a:t> </a:t>
            </a:r>
            <a:r>
              <a:rPr lang="ko-KR" altLang="en-US" sz="1100" dirty="0"/>
              <a:t>요청 예시는 밑에 사진의 소스코드를 참고해주세요</a:t>
            </a:r>
            <a:r>
              <a:rPr lang="en-US" altLang="ko-KR" sz="1100" dirty="0"/>
              <a:t>.(</a:t>
            </a:r>
            <a:r>
              <a:rPr lang="ko-KR" altLang="en-US" sz="1100" dirty="0"/>
              <a:t>로그아웃</a:t>
            </a:r>
            <a:r>
              <a:rPr lang="en-US" altLang="ko-KR" sz="1100" dirty="0"/>
              <a:t>, </a:t>
            </a:r>
            <a:r>
              <a:rPr lang="ko-KR" altLang="en-US" sz="1100" dirty="0"/>
              <a:t>연결 끊기</a:t>
            </a:r>
            <a:r>
              <a:rPr lang="en-US" altLang="ko-KR" sz="1100" dirty="0"/>
              <a:t>, </a:t>
            </a:r>
            <a:r>
              <a:rPr lang="ko-KR" altLang="en-US" sz="1100" dirty="0"/>
              <a:t>사용자 정보 요청</a:t>
            </a:r>
            <a:r>
              <a:rPr lang="en-US" altLang="ko-KR" sz="1100" dirty="0"/>
              <a:t>, </a:t>
            </a:r>
            <a:r>
              <a:rPr lang="ko-KR" altLang="en-US" sz="1100" dirty="0"/>
              <a:t>서비스 약관 동의 가져오기 등</a:t>
            </a:r>
            <a:r>
              <a:rPr lang="en-US" altLang="ko-KR" sz="1100" dirty="0"/>
              <a:t> </a:t>
            </a:r>
            <a:r>
              <a:rPr lang="ko-KR" altLang="en-US" sz="1100" dirty="0"/>
              <a:t>을 구현할 때 로그인 할 때 얻은 토큰을 가지고 요청 합니다</a:t>
            </a:r>
            <a:r>
              <a:rPr lang="en-US" altLang="ko-KR" sz="1100" dirty="0"/>
              <a:t>.)</a:t>
            </a:r>
          </a:p>
        </p:txBody>
      </p:sp>
      <p:pic>
        <p:nvPicPr>
          <p:cNvPr id="8" name="그림 7" descr="텍스트, 스크린샷, 소프트웨어이(가) 표시된 사진">
            <a:extLst>
              <a:ext uri="{FF2B5EF4-FFF2-40B4-BE49-F238E27FC236}">
                <a16:creationId xmlns:a16="http://schemas.microsoft.com/office/drawing/2014/main" id="{C073E89E-D549-BCC2-6F5A-44434D23B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74" y="668740"/>
            <a:ext cx="4728515" cy="6189260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CFEDDAE-8DB3-59CE-7EBA-770A39317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" y="668739"/>
            <a:ext cx="6139230" cy="618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54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3670B-9D0C-A436-8380-AA5A5BA8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5530"/>
            <a:ext cx="11873948" cy="6460435"/>
          </a:xfrm>
        </p:spPr>
        <p:txBody>
          <a:bodyPr/>
          <a:lstStyle/>
          <a:p>
            <a:r>
              <a:rPr lang="ko-KR" altLang="en-US" sz="1100" dirty="0"/>
              <a:t>카카오 로그아웃을 하게 되면 토큰을 모두 만료 시켜서 더 이상 토큰으로 해당 사용자 정보를 호출 할 수 없습니다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밑에 사진은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에서 제공한 로그아웃 예시입니다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카카오 로그아웃 요청 예시는 밑에 사진으로 확인해주세요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CD5551F-0D5C-6C34-A858-AB23131D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5" y="867983"/>
            <a:ext cx="7630590" cy="1022231"/>
          </a:xfrm>
          <a:prstGeom prst="rect">
            <a:avLst/>
          </a:prstGeom>
        </p:spPr>
      </p:pic>
      <p:pic>
        <p:nvPicPr>
          <p:cNvPr id="7" name="그림 6" descr="텍스트, 스크린샷, 소프트웨어이(가) 표시된 사진">
            <a:extLst>
              <a:ext uri="{FF2B5EF4-FFF2-40B4-BE49-F238E27FC236}">
                <a16:creationId xmlns:a16="http://schemas.microsoft.com/office/drawing/2014/main" id="{DD1A3CF4-2581-D471-8765-8E623922B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5" y="3665711"/>
            <a:ext cx="6944694" cy="3006759"/>
          </a:xfrm>
          <a:prstGeom prst="rect">
            <a:avLst/>
          </a:prstGeom>
        </p:spPr>
      </p:pic>
      <p:pic>
        <p:nvPicPr>
          <p:cNvPr id="9" name="그림 8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37BC985A-7775-4FCA-25EB-35E54FFA5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5" y="2061551"/>
            <a:ext cx="7630590" cy="10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65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9D0F2-610E-1522-A269-67B0E8147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139148"/>
            <a:ext cx="11873948" cy="6493565"/>
          </a:xfrm>
        </p:spPr>
        <p:txBody>
          <a:bodyPr/>
          <a:lstStyle/>
          <a:p>
            <a:r>
              <a:rPr lang="ko-KR" altLang="en-US" sz="1100" dirty="0"/>
              <a:t>카카오 연결 끊기는 앱과 사용자 카카오계정의 연결을 끊는 기능입니다</a:t>
            </a:r>
            <a:r>
              <a:rPr lang="en-US" altLang="ko-KR" sz="1100" dirty="0"/>
              <a:t> </a:t>
            </a:r>
            <a:r>
              <a:rPr lang="ko-KR" altLang="en-US" sz="1100" dirty="0"/>
              <a:t>연결 끊기에 성공하면 해당 사용자 회원번호를 응답을 받고 로그아웃 까지 함께 진행되어서 토큰이 만료 처리가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밑에 사진은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에서 제공한  연결 끊기의 대한 예시입니다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카카오 연결 끊기 요청 예시는 밑에 사진으로 확인해주세요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스크린샷, 폰트, 영수증이(가) 표시된 사진">
            <a:extLst>
              <a:ext uri="{FF2B5EF4-FFF2-40B4-BE49-F238E27FC236}">
                <a16:creationId xmlns:a16="http://schemas.microsoft.com/office/drawing/2014/main" id="{8ED2BB18-2C87-0592-7D7B-8A2C71EE1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" y="1114320"/>
            <a:ext cx="7906853" cy="876429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">
            <a:extLst>
              <a:ext uri="{FF2B5EF4-FFF2-40B4-BE49-F238E27FC236}">
                <a16:creationId xmlns:a16="http://schemas.microsoft.com/office/drawing/2014/main" id="{E37E2917-7871-B84B-AF48-A8CFD183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3" y="2089492"/>
            <a:ext cx="7906853" cy="876429"/>
          </a:xfrm>
          <a:prstGeom prst="rect">
            <a:avLst/>
          </a:prstGeom>
        </p:spPr>
      </p:pic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A02992A-0C4A-768A-4B69-0D0FC3E3F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9" y="3323229"/>
            <a:ext cx="7946608" cy="33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0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00CBD4-7B44-4A91-5BAF-5EC1338A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94" y="134472"/>
            <a:ext cx="11887200" cy="6609228"/>
          </a:xfrm>
        </p:spPr>
        <p:txBody>
          <a:bodyPr/>
          <a:lstStyle/>
          <a:p>
            <a:r>
              <a:rPr lang="ko-KR" altLang="en-US" sz="1100" dirty="0"/>
              <a:t>로그인 할 때 서비스 약관에 동의한 내역을 가져오기 위해서는 카카오 싱크를 도입해야 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밑에 사진은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에서 제공한 서비스 약관 동의 내역 확인하기 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밑에 사진은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에서 제공한 요청 예제입니다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5" name="그림 4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4CE5258D-0278-D24D-EA6B-6BD86876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8" y="900031"/>
            <a:ext cx="7211431" cy="80594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">
            <a:extLst>
              <a:ext uri="{FF2B5EF4-FFF2-40B4-BE49-F238E27FC236}">
                <a16:creationId xmlns:a16="http://schemas.microsoft.com/office/drawing/2014/main" id="{58F54033-6948-6FA1-3774-EF0613E87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8" y="1776524"/>
            <a:ext cx="7211431" cy="2237423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754935C-2A14-8B6D-D3FB-3CDFAE2FF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8" y="4448268"/>
            <a:ext cx="7211431" cy="23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1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2B273B-8EB7-9F51-5177-084DD29FC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168088"/>
            <a:ext cx="11846859" cy="6508377"/>
          </a:xfrm>
        </p:spPr>
        <p:txBody>
          <a:bodyPr/>
          <a:lstStyle/>
          <a:p>
            <a:r>
              <a:rPr lang="ko-KR" altLang="en-US" sz="1100" dirty="0"/>
              <a:t>카카오 동의한 약관 가져오기 예시는 밑에 사진을 확인해주세요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8A5B82B-BAEA-0234-DB32-0E553C399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1" y="580029"/>
            <a:ext cx="4136978" cy="62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91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D0801-89A8-A2B3-9631-CD569156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3-5 </a:t>
            </a:r>
            <a:r>
              <a:rPr lang="ko-KR" altLang="en-US" dirty="0"/>
              <a:t>카카오 </a:t>
            </a:r>
            <a:r>
              <a:rPr lang="en-US" altLang="ko-KR" dirty="0"/>
              <a:t>dev talk </a:t>
            </a:r>
            <a:r>
              <a:rPr lang="ko-KR" altLang="en-US" dirty="0"/>
              <a:t>오류 질문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D8E304-833B-717C-C960-C10B0B02B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57" y="2541600"/>
            <a:ext cx="11754677" cy="4077861"/>
          </a:xfrm>
        </p:spPr>
        <p:txBody>
          <a:bodyPr/>
          <a:lstStyle/>
          <a:p>
            <a:r>
              <a:rPr lang="en-US" altLang="ko-KR" sz="1100" dirty="0">
                <a:hlinkClick r:id="rId2"/>
              </a:rPr>
              <a:t>https://devtalk.kakao.com/t/resp-api/132165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Ios Resp Api </a:t>
            </a:r>
            <a:r>
              <a:rPr lang="ko-KR" altLang="en-US" sz="1100" dirty="0"/>
              <a:t>개발 시 카카오 </a:t>
            </a:r>
            <a:r>
              <a:rPr lang="en-US" altLang="ko-KR" sz="1100" dirty="0"/>
              <a:t>dev talk</a:t>
            </a:r>
            <a:r>
              <a:rPr lang="ko-KR" altLang="en-US" sz="1100" dirty="0"/>
              <a:t>에 질문한 내용입니다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>
                <a:hlinkClick r:id="rId2"/>
              </a:rPr>
              <a:t>https://devtalk.kakao.com/t/topic/131838</a:t>
            </a:r>
          </a:p>
          <a:p>
            <a:pPr marL="0" indent="0">
              <a:buNone/>
            </a:pPr>
            <a:r>
              <a:rPr lang="ko-KR" altLang="en-US" sz="1100" dirty="0"/>
              <a:t>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에서 제공한 </a:t>
            </a:r>
            <a:r>
              <a:rPr lang="en-US" altLang="ko-KR" sz="1100" dirty="0"/>
              <a:t>Ios</a:t>
            </a:r>
            <a:r>
              <a:rPr lang="ko-KR" altLang="en-US" sz="1100" dirty="0"/>
              <a:t> 개발 시 카카오 </a:t>
            </a:r>
            <a:r>
              <a:rPr lang="en-US" altLang="ko-KR" sz="1100" dirty="0"/>
              <a:t>dev talk</a:t>
            </a:r>
            <a:r>
              <a:rPr lang="ko-KR" altLang="en-US" sz="1100" dirty="0"/>
              <a:t>에 질문한 내용입니다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900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5D212-5CC3-94D4-97E2-EE0BD056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1-2 </a:t>
            </a:r>
            <a:r>
              <a:rPr lang="ko-KR" altLang="en-US" dirty="0"/>
              <a:t>구현하기 전 해야 하는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46EA68-5795-F6EF-E918-5CC42AFE8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4090769"/>
          </a:xfrm>
        </p:spPr>
        <p:txBody>
          <a:bodyPr/>
          <a:lstStyle/>
          <a:p>
            <a:r>
              <a:rPr lang="ko-KR" altLang="en-US" sz="1100" dirty="0"/>
              <a:t>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에 접속을 해서 카카오 개발자 계정을 만들어야 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개발자 계정을 만들면 내 애플리케이션에서 애플리케이션 추가하기 클릭</a:t>
            </a:r>
            <a:r>
              <a:rPr lang="en-US" altLang="ko-KR" sz="1100" dirty="0"/>
              <a:t>(</a:t>
            </a:r>
            <a:r>
              <a:rPr lang="ko-KR" altLang="en-US" sz="1100" dirty="0"/>
              <a:t>앱 이름</a:t>
            </a:r>
            <a:r>
              <a:rPr lang="en-US" altLang="ko-KR" sz="1100" dirty="0"/>
              <a:t>, </a:t>
            </a:r>
            <a:r>
              <a:rPr lang="ko-KR" altLang="en-US" sz="1100" dirty="0"/>
              <a:t>사업자명</a:t>
            </a:r>
            <a:r>
              <a:rPr lang="en-US" altLang="ko-KR" sz="1100" dirty="0"/>
              <a:t>, </a:t>
            </a:r>
            <a:r>
              <a:rPr lang="ko-KR" altLang="en-US" sz="1100" dirty="0"/>
              <a:t>앱 아이콘</a:t>
            </a:r>
            <a:r>
              <a:rPr lang="en-US" altLang="ko-KR" sz="1100" dirty="0"/>
              <a:t>, </a:t>
            </a:r>
            <a:r>
              <a:rPr lang="ko-KR" altLang="en-US" sz="1100" dirty="0"/>
              <a:t>카테고리를 선택 후 동의화면 체크 후</a:t>
            </a:r>
            <a:r>
              <a:rPr lang="en-US" altLang="ko-KR" sz="1100" dirty="0"/>
              <a:t>) </a:t>
            </a:r>
            <a:r>
              <a:rPr lang="ko-KR" altLang="en-US" sz="1100" dirty="0"/>
              <a:t>저장하면 해당 앱이 생성됩니다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앱에 들어가면 </a:t>
            </a:r>
            <a:r>
              <a:rPr lang="en-US" altLang="ko-KR" sz="1100" dirty="0"/>
              <a:t>ID</a:t>
            </a:r>
            <a:r>
              <a:rPr lang="ko-KR" altLang="en-US" sz="1100" dirty="0"/>
              <a:t>라는 숫자 키와 앱 키에 네이티브 앱 키라는 것이 있습니다</a:t>
            </a:r>
            <a:r>
              <a:rPr lang="en-US" altLang="ko-KR" sz="1100" dirty="0"/>
              <a:t>. (</a:t>
            </a:r>
            <a:r>
              <a:rPr lang="ko-KR" altLang="en-US" sz="1100" dirty="0"/>
              <a:t>숫자 키는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 앱 </a:t>
            </a:r>
            <a:r>
              <a:rPr lang="en-US" altLang="ko-KR" sz="1100" dirty="0"/>
              <a:t>ID </a:t>
            </a:r>
            <a:r>
              <a:rPr lang="ko-KR" altLang="en-US" sz="1100" dirty="0"/>
              <a:t>카카오 </a:t>
            </a:r>
            <a:r>
              <a:rPr lang="en-US" altLang="ko-KR" sz="1100" dirty="0"/>
              <a:t>dev talk</a:t>
            </a:r>
            <a:r>
              <a:rPr lang="ko-KR" altLang="en-US" sz="1100" dirty="0"/>
              <a:t>에 질문할 때 필요한 정보</a:t>
            </a:r>
            <a:r>
              <a:rPr lang="en-US" altLang="ko-KR" sz="1100" dirty="0"/>
              <a:t>) </a:t>
            </a:r>
            <a:r>
              <a:rPr lang="ko-KR" altLang="en-US" sz="1100" dirty="0"/>
              <a:t>네이티브 앱 키는 안드로이드 카카오 구현할 때 필요한 고유 키라고 생각하면 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유니티에서 안드로이드 플랫폼으로 설정해 주시고 </a:t>
            </a:r>
            <a:r>
              <a:rPr lang="en-US" altLang="ko-KR" sz="1100" dirty="0"/>
              <a:t>player setting</a:t>
            </a:r>
            <a:r>
              <a:rPr lang="ko-KR" altLang="en-US" sz="1100" dirty="0"/>
              <a:t>에서 </a:t>
            </a:r>
            <a:r>
              <a:rPr lang="en-US" altLang="ko-KR" sz="1100" dirty="0"/>
              <a:t>publishing setting </a:t>
            </a:r>
            <a:r>
              <a:rPr lang="ko-KR" altLang="en-US" sz="1100" dirty="0"/>
              <a:t>쪽에서 </a:t>
            </a:r>
            <a:r>
              <a:rPr lang="en-US" altLang="ko-KR" sz="1100" dirty="0"/>
              <a:t>build </a:t>
            </a:r>
            <a:r>
              <a:rPr lang="ko-KR" altLang="en-US" sz="1100" dirty="0"/>
              <a:t>쪽에서 밑에 사진과 같이 설정해주세요</a:t>
            </a:r>
            <a:endParaRPr lang="en-US" altLang="ko-KR" sz="1100" dirty="0"/>
          </a:p>
        </p:txBody>
      </p:sp>
      <p:pic>
        <p:nvPicPr>
          <p:cNvPr id="5" name="그림 4" descr="텍스트, 스크린샷, 블랙이(가) 표시된 사진">
            <a:extLst>
              <a:ext uri="{FF2B5EF4-FFF2-40B4-BE49-F238E27FC236}">
                <a16:creationId xmlns:a16="http://schemas.microsoft.com/office/drawing/2014/main" id="{7506D0E7-4C11-C057-7A5B-9B5A9699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46" y="5287618"/>
            <a:ext cx="8196469" cy="14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6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F29C1-304C-EDCE-08F0-A284983D7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5409"/>
            <a:ext cx="10728325" cy="6414051"/>
          </a:xfrm>
        </p:spPr>
        <p:txBody>
          <a:bodyPr/>
          <a:lstStyle/>
          <a:p>
            <a:r>
              <a:rPr lang="ko-KR" altLang="en-US" sz="1100" dirty="0"/>
              <a:t>위에 사진 대로 설정을 했으면 </a:t>
            </a:r>
            <a:r>
              <a:rPr lang="en-US" altLang="ko-KR" sz="1100" dirty="0" err="1"/>
              <a:t>Assest</a:t>
            </a:r>
            <a:r>
              <a:rPr lang="en-US" altLang="ko-KR" sz="1100" dirty="0"/>
              <a:t> </a:t>
            </a:r>
            <a:r>
              <a:rPr lang="ko-KR" altLang="en-US" sz="1100" dirty="0"/>
              <a:t>폴더 </a:t>
            </a:r>
            <a:r>
              <a:rPr lang="en-US" altLang="ko-KR" sz="1100" dirty="0"/>
              <a:t>plugins </a:t>
            </a:r>
            <a:r>
              <a:rPr lang="ko-KR" altLang="en-US" sz="1100" dirty="0"/>
              <a:t>폴더에 </a:t>
            </a:r>
            <a:r>
              <a:rPr lang="en-US" altLang="ko-KR" sz="1100" dirty="0"/>
              <a:t>Android AndroidMainifest.xml</a:t>
            </a:r>
            <a:r>
              <a:rPr lang="ko-KR" altLang="en-US" sz="1100" dirty="0"/>
              <a:t>에서 </a:t>
            </a:r>
            <a:r>
              <a:rPr lang="en-US" altLang="ko-KR" sz="1100" dirty="0"/>
              <a:t>package</a:t>
            </a:r>
            <a:r>
              <a:rPr lang="ko-KR" altLang="en-US" sz="1100" dirty="0"/>
              <a:t>에 적힌 데이터 값을 카카오 </a:t>
            </a:r>
            <a:r>
              <a:rPr lang="en-US" altLang="ko-KR" sz="1100" dirty="0"/>
              <a:t>developers</a:t>
            </a:r>
            <a:r>
              <a:rPr lang="ko-KR" altLang="en-US" sz="1100" dirty="0"/>
              <a:t> </a:t>
            </a:r>
            <a:r>
              <a:rPr lang="en-US" altLang="ko-KR" sz="1100" dirty="0"/>
              <a:t>=&gt;</a:t>
            </a:r>
            <a:r>
              <a:rPr lang="ko-KR" altLang="en-US" sz="1100" dirty="0"/>
              <a:t> 내 애플리케이션 </a:t>
            </a:r>
            <a:r>
              <a:rPr lang="en-US" altLang="ko-KR" sz="1100" dirty="0"/>
              <a:t>=&gt;</a:t>
            </a:r>
            <a:r>
              <a:rPr lang="ko-KR" altLang="en-US" sz="1100" dirty="0"/>
              <a:t> 플랫폼 </a:t>
            </a:r>
            <a:r>
              <a:rPr lang="en-US" altLang="ko-KR" sz="1100" dirty="0"/>
              <a:t>Android </a:t>
            </a:r>
            <a:r>
              <a:rPr lang="ko-KR" altLang="en-US" sz="1100" dirty="0"/>
              <a:t>플랫폼 등록에서 나온 패키지명에 등록해주세요 입력하면 마켓 </a:t>
            </a:r>
            <a:r>
              <a:rPr lang="en-US" altLang="ko-KR" sz="1100" dirty="0"/>
              <a:t>URL</a:t>
            </a:r>
            <a:r>
              <a:rPr lang="ko-KR" altLang="en-US" sz="1100" dirty="0"/>
              <a:t>는 자동으로 입력이 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키</a:t>
            </a:r>
            <a:r>
              <a:rPr lang="en-US" altLang="ko-KR" sz="1100" dirty="0"/>
              <a:t> </a:t>
            </a:r>
            <a:r>
              <a:rPr lang="ko-KR" altLang="en-US" sz="1100" dirty="0"/>
              <a:t>해시는 우선 나중에 등록해야 하기 때문에 저장을 눌려주세요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안드로이드 스튜디오를 설치해주세요</a:t>
            </a:r>
            <a:r>
              <a:rPr lang="en-US" altLang="ko-KR" sz="1100" dirty="0"/>
              <a:t> (</a:t>
            </a:r>
            <a:r>
              <a:rPr lang="ko-KR" altLang="en-US" sz="1100" dirty="0"/>
              <a:t>안드로이드 스튜디오는 </a:t>
            </a:r>
            <a:r>
              <a:rPr lang="en-US" altLang="ko-KR" sz="1100" dirty="0"/>
              <a:t>2021.2.1</a:t>
            </a:r>
            <a:r>
              <a:rPr lang="ko-KR" altLang="en-US" sz="1100" dirty="0"/>
              <a:t>로 진행하겠습니다</a:t>
            </a:r>
            <a:r>
              <a:rPr lang="en-US" altLang="ko-KR" sz="1100" dirty="0"/>
              <a:t>.)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Get from </a:t>
            </a:r>
            <a:r>
              <a:rPr lang="en-US" altLang="ko-KR" sz="1100" dirty="0" err="1"/>
              <a:t>vcs</a:t>
            </a:r>
            <a:r>
              <a:rPr lang="ko-KR" altLang="en-US" sz="1100" dirty="0"/>
              <a:t> 옆에 </a:t>
            </a:r>
            <a:r>
              <a:rPr lang="en-US" altLang="ko-KR" sz="1100" dirty="0"/>
              <a:t>more Action</a:t>
            </a:r>
            <a:r>
              <a:rPr lang="ko-KR" altLang="en-US" sz="1100" dirty="0"/>
              <a:t>이 있습니다</a:t>
            </a:r>
            <a:r>
              <a:rPr lang="en-US" altLang="ko-KR" sz="1100" dirty="0"/>
              <a:t> </a:t>
            </a:r>
            <a:r>
              <a:rPr lang="ko-KR" altLang="en-US" sz="1100" dirty="0"/>
              <a:t>클릭 하시면 </a:t>
            </a:r>
            <a:r>
              <a:rPr lang="en-US" altLang="ko-KR" sz="1100" dirty="0"/>
              <a:t>SDK Manager</a:t>
            </a:r>
            <a:r>
              <a:rPr lang="ko-KR" altLang="en-US" sz="1100" dirty="0"/>
              <a:t>가 보이는데 클릭 해주세요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현재 구글 플레이어 스토어에 등록 할 때 필요한 최소 버전은 </a:t>
            </a:r>
            <a:r>
              <a:rPr lang="en-US" altLang="ko-KR" sz="1100" dirty="0"/>
              <a:t>26</a:t>
            </a:r>
            <a:r>
              <a:rPr lang="ko-KR" altLang="en-US" sz="1100" dirty="0"/>
              <a:t>으로 알 고 있습니다 하지만 나중을 생각해서 최소를 </a:t>
            </a:r>
            <a:r>
              <a:rPr lang="en-US" altLang="ko-KR" sz="1100" dirty="0"/>
              <a:t>28</a:t>
            </a:r>
            <a:r>
              <a:rPr lang="ko-KR" altLang="en-US" sz="1100" dirty="0"/>
              <a:t>을 잡고 </a:t>
            </a:r>
            <a:r>
              <a:rPr lang="en-US" altLang="ko-KR" sz="1100" dirty="0"/>
              <a:t>28 </a:t>
            </a:r>
            <a:r>
              <a:rPr lang="ko-KR" altLang="en-US" sz="1100" dirty="0"/>
              <a:t>부터 </a:t>
            </a:r>
            <a:r>
              <a:rPr lang="en-US" altLang="ko-KR" sz="1100" dirty="0"/>
              <a:t>33</a:t>
            </a:r>
            <a:r>
              <a:rPr lang="ko-KR" altLang="en-US" sz="1100" dirty="0"/>
              <a:t>까지 </a:t>
            </a:r>
            <a:r>
              <a:rPr lang="en-US" altLang="ko-KR" sz="1100" dirty="0"/>
              <a:t>Api</a:t>
            </a:r>
            <a:r>
              <a:rPr lang="ko-KR" altLang="en-US" sz="1100" dirty="0"/>
              <a:t>를 체크 후 </a:t>
            </a:r>
            <a:r>
              <a:rPr lang="en-US" altLang="ko-KR" sz="1100" dirty="0"/>
              <a:t>Apply</a:t>
            </a:r>
            <a:r>
              <a:rPr lang="ko-KR" altLang="en-US" sz="1100" dirty="0"/>
              <a:t>를 눌려주세요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Kotlin </a:t>
            </a:r>
            <a:r>
              <a:rPr lang="ko-KR" altLang="en-US" sz="1100" dirty="0"/>
              <a:t>언어를 사용해서 개발 하기 때문에 전부다 설치 완료 후 </a:t>
            </a:r>
            <a:r>
              <a:rPr lang="en-US" altLang="ko-KR" sz="1100" dirty="0"/>
              <a:t>Languages &amp; frameworks </a:t>
            </a:r>
            <a:r>
              <a:rPr lang="ko-KR" altLang="en-US" sz="1100" dirty="0"/>
              <a:t>창에서 </a:t>
            </a:r>
            <a:r>
              <a:rPr lang="en-US" altLang="ko-KR" sz="1100" dirty="0" err="1"/>
              <a:t>kotlin</a:t>
            </a:r>
            <a:r>
              <a:rPr lang="ko-KR" altLang="en-US" sz="1100" dirty="0"/>
              <a:t>을 클릭 해서 </a:t>
            </a:r>
            <a:r>
              <a:rPr lang="en-US" altLang="ko-KR" sz="1100" dirty="0"/>
              <a:t>stable </a:t>
            </a:r>
            <a:r>
              <a:rPr lang="ko-KR" altLang="en-US" sz="1100" dirty="0"/>
              <a:t>버전으로 설치해주세요</a:t>
            </a:r>
            <a:r>
              <a:rPr lang="en-US" altLang="ko-KR" sz="1100" dirty="0"/>
              <a:t>. </a:t>
            </a:r>
            <a:r>
              <a:rPr lang="ko-KR" altLang="en-US" sz="1100" dirty="0"/>
              <a:t>설치가 완료 되면 </a:t>
            </a:r>
            <a:r>
              <a:rPr lang="en-US" altLang="ko-KR" sz="1100" dirty="0"/>
              <a:t>ok </a:t>
            </a:r>
            <a:r>
              <a:rPr lang="ko-KR" altLang="en-US" sz="1100" dirty="0"/>
              <a:t>버튼을 눌려서 닫아 주시면 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New Project </a:t>
            </a:r>
            <a:r>
              <a:rPr lang="ko-KR" altLang="en-US" sz="1100" dirty="0"/>
              <a:t>를 클릭 후 </a:t>
            </a:r>
            <a:r>
              <a:rPr lang="en-US" altLang="ko-KR" sz="1100" dirty="0"/>
              <a:t>Empty Activity</a:t>
            </a:r>
            <a:r>
              <a:rPr lang="ko-KR" altLang="en-US" sz="1100" dirty="0"/>
              <a:t>으로 설정 후 다음 화면에서 </a:t>
            </a:r>
            <a:r>
              <a:rPr lang="en-US" altLang="ko-KR" sz="1100" dirty="0"/>
              <a:t>package name</a:t>
            </a:r>
            <a:r>
              <a:rPr lang="ko-KR" altLang="en-US" sz="1100" dirty="0"/>
              <a:t>에 </a:t>
            </a:r>
            <a:r>
              <a:rPr lang="en-US" altLang="ko-KR" sz="1100" dirty="0"/>
              <a:t>AndroidMainifest.xml </a:t>
            </a:r>
            <a:r>
              <a:rPr lang="ko-KR" altLang="en-US" sz="1100" dirty="0"/>
              <a:t>적은 </a:t>
            </a:r>
            <a:r>
              <a:rPr lang="en-US" altLang="ko-KR" sz="1100" dirty="0"/>
              <a:t>package </a:t>
            </a:r>
            <a:r>
              <a:rPr lang="ko-KR" altLang="en-US" sz="1100" dirty="0"/>
              <a:t>데이터 값을 적어 주시고</a:t>
            </a:r>
            <a:r>
              <a:rPr lang="en-US" altLang="ko-KR" sz="1100" dirty="0"/>
              <a:t> name</a:t>
            </a:r>
            <a:r>
              <a:rPr lang="ko-KR" altLang="en-US" sz="1100" dirty="0"/>
              <a:t>은 앱 이름을 적어주세요</a:t>
            </a:r>
            <a:r>
              <a:rPr lang="en-US" altLang="ko-KR" sz="1100" dirty="0"/>
              <a:t>. </a:t>
            </a:r>
            <a:r>
              <a:rPr lang="ko-KR" altLang="en-US" sz="1100" dirty="0"/>
              <a:t>밑에 사진은 예시로 살펴 주세요</a:t>
            </a:r>
            <a:r>
              <a:rPr lang="en-US" altLang="ko-KR" sz="1100" dirty="0"/>
              <a:t>. </a:t>
            </a:r>
            <a:r>
              <a:rPr lang="ko-KR" altLang="en-US" sz="1100" dirty="0"/>
              <a:t>다 작성 해주시고 </a:t>
            </a:r>
            <a:r>
              <a:rPr lang="en-US" altLang="ko-KR" sz="1100" dirty="0"/>
              <a:t>Finish</a:t>
            </a:r>
            <a:r>
              <a:rPr lang="ko-KR" altLang="en-US" sz="1100" dirty="0"/>
              <a:t>를 눌려 프로젝트를 생성시켜 주세요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endParaRPr lang="en-US" altLang="ko-KR" sz="1100" dirty="0"/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C0D562-160B-D64C-5FCE-3EFA164C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36" y="1533685"/>
            <a:ext cx="7392432" cy="676369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">
            <a:extLst>
              <a:ext uri="{FF2B5EF4-FFF2-40B4-BE49-F238E27FC236}">
                <a16:creationId xmlns:a16="http://schemas.microsoft.com/office/drawing/2014/main" id="{C0C361A6-176F-872C-B142-0AFD9B6DE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36" y="4558746"/>
            <a:ext cx="8354591" cy="22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2656F-D1DC-CCCA-0098-2B5804A5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41" y="147918"/>
            <a:ext cx="11860305" cy="6508376"/>
          </a:xfrm>
        </p:spPr>
        <p:txBody>
          <a:bodyPr/>
          <a:lstStyle/>
          <a:p>
            <a:r>
              <a:rPr lang="ko-KR" altLang="en-US" sz="1100" dirty="0"/>
              <a:t>제품 설정 쪽에 카카오 로그인을 클릭해서 들어가면 활성화 설정에 상태를 </a:t>
            </a:r>
            <a:r>
              <a:rPr lang="en-US" altLang="ko-KR" sz="1100" dirty="0"/>
              <a:t>On</a:t>
            </a:r>
            <a:r>
              <a:rPr lang="ko-KR" altLang="en-US" sz="1100" dirty="0"/>
              <a:t>을 해주고 </a:t>
            </a:r>
            <a:r>
              <a:rPr lang="en-US" altLang="ko-KR" sz="1100" dirty="0"/>
              <a:t>OpenID Connect </a:t>
            </a:r>
            <a:r>
              <a:rPr lang="ko-KR" altLang="en-US" sz="1100" dirty="0"/>
              <a:t>활성화 설정도 </a:t>
            </a:r>
            <a:r>
              <a:rPr lang="en-US" altLang="ko-KR" sz="1100" dirty="0"/>
              <a:t>On</a:t>
            </a:r>
            <a:r>
              <a:rPr lang="ko-KR" altLang="en-US" sz="1100" dirty="0"/>
              <a:t>으로 해줘야 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동의 항목에 설정에 필요한 정보는 </a:t>
            </a:r>
            <a:r>
              <a:rPr lang="en-US" altLang="ko-KR" sz="1100" dirty="0">
                <a:hlinkClick r:id="rId2"/>
              </a:rPr>
              <a:t>https://developers.kakao.com/docs/latest/ko/kakaologin/prerequisite</a:t>
            </a:r>
            <a:r>
              <a:rPr lang="en-US" altLang="ko-KR" sz="1100" dirty="0"/>
              <a:t> </a:t>
            </a:r>
            <a:r>
              <a:rPr lang="en-US" altLang="ko-KR" sz="1100" dirty="0" err="1"/>
              <a:t>url</a:t>
            </a:r>
            <a:r>
              <a:rPr lang="ko-KR" altLang="en-US" sz="1100" dirty="0"/>
              <a:t>에 확인해주세요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동의 항목에서 필요한 개인정보를 설정해 동의를 선택해주세요 닉네임</a:t>
            </a:r>
            <a:r>
              <a:rPr lang="en-US" altLang="ko-KR" sz="1100" dirty="0"/>
              <a:t>, </a:t>
            </a:r>
            <a:r>
              <a:rPr lang="ko-KR" altLang="en-US" sz="1100" dirty="0"/>
              <a:t>프로필 사진</a:t>
            </a:r>
            <a:r>
              <a:rPr lang="en-US" altLang="ko-KR" sz="1100" dirty="0"/>
              <a:t>, </a:t>
            </a:r>
            <a:r>
              <a:rPr lang="ko-KR" altLang="en-US" sz="1100" dirty="0"/>
              <a:t>카카오계정</a:t>
            </a:r>
            <a:r>
              <a:rPr lang="en-US" altLang="ko-KR" sz="1100" dirty="0"/>
              <a:t>(</a:t>
            </a:r>
            <a:r>
              <a:rPr lang="ko-KR" altLang="en-US" sz="1100" dirty="0"/>
              <a:t>이메일</a:t>
            </a:r>
            <a:r>
              <a:rPr lang="en-US" altLang="ko-KR" sz="1100" dirty="0"/>
              <a:t>)</a:t>
            </a:r>
            <a:r>
              <a:rPr lang="ko-KR" altLang="en-US" sz="1100" dirty="0"/>
              <a:t>은 필수 동의로 얻을 수 있지만 나머지는 간편 가입 칸에서 비즈니스 정보 심사를 신청 해야지 필수 동의 및 동의 선택을 할 수 있습니다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>
                <a:hlinkClick r:id="rId3"/>
              </a:rPr>
              <a:t>https://developers.kakao.com/docs/latest/ko/kakaosync/common</a:t>
            </a:r>
            <a:r>
              <a:rPr lang="ko-KR" altLang="en-US" sz="1100" dirty="0"/>
              <a:t> </a:t>
            </a:r>
            <a:r>
              <a:rPr lang="en-US" altLang="ko-KR" sz="1100" dirty="0"/>
              <a:t>(</a:t>
            </a:r>
            <a:r>
              <a:rPr lang="ko-KR" altLang="en-US" sz="1100" dirty="0"/>
              <a:t>카카오 싱크 시작 가이드</a:t>
            </a:r>
            <a:r>
              <a:rPr lang="en-US" altLang="ko-KR" sz="1100" dirty="0"/>
              <a:t>)</a:t>
            </a:r>
            <a:r>
              <a:rPr lang="ko-KR" altLang="en-US" sz="1100" dirty="0"/>
              <a:t>를 통해 심사를 신청하는 과정이 나와 있으니 확인 후 진행해주세요</a:t>
            </a:r>
            <a:r>
              <a:rPr lang="en-US" altLang="ko-KR" sz="1100" dirty="0"/>
              <a:t>. 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B0F0ADC-9E7F-7E29-4091-8F37123C8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4" y="767510"/>
            <a:ext cx="9579091" cy="39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3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B2CCB-D06E-8D24-A1D9-8134D06F3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06" y="161366"/>
            <a:ext cx="11658600" cy="6515100"/>
          </a:xfrm>
        </p:spPr>
        <p:txBody>
          <a:bodyPr/>
          <a:lstStyle/>
          <a:p>
            <a:r>
              <a:rPr lang="en-US" altLang="ko-KR" sz="1100" dirty="0">
                <a:hlinkClick r:id="rId2"/>
              </a:rPr>
              <a:t>https://developers.kakao.com/docs/latest/ko/kakaologin/prerequisite</a:t>
            </a:r>
            <a:r>
              <a:rPr lang="ko-KR" altLang="en-US" sz="1100" dirty="0"/>
              <a:t>를 보고 설정 권한 획득하는 것이 성공하면 오른쪽 사진 처럼 변화가 발생합니다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pPr lvl="8"/>
            <a:r>
              <a:rPr lang="en-US" altLang="ko-KR" sz="1100" dirty="0"/>
              <a:t>                                  </a:t>
            </a:r>
            <a:r>
              <a:rPr lang="en-US" altLang="ko-KR" sz="3000" dirty="0"/>
              <a:t>=&gt;</a:t>
            </a:r>
            <a:r>
              <a:rPr lang="ko-KR" altLang="en-US" sz="1100" dirty="0"/>
              <a:t>   </a:t>
            </a:r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9AA9ECD-8B7C-C907-CE79-D62B197F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" y="716659"/>
            <a:ext cx="4704664" cy="5404513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">
            <a:extLst>
              <a:ext uri="{FF2B5EF4-FFF2-40B4-BE49-F238E27FC236}">
                <a16:creationId xmlns:a16="http://schemas.microsoft.com/office/drawing/2014/main" id="{BEC16BEE-0FFD-A8DB-529E-31099550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89" y="716658"/>
            <a:ext cx="4704664" cy="54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8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D3831-AD95-A3E9-DFE4-BF4E7222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1-3 </a:t>
            </a:r>
            <a:r>
              <a:rPr lang="ko-KR" altLang="en-US" dirty="0"/>
              <a:t>구현방식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4555D6-7798-0E33-99EF-B4058013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319130"/>
            <a:ext cx="10728325" cy="4260574"/>
          </a:xfrm>
        </p:spPr>
        <p:txBody>
          <a:bodyPr/>
          <a:lstStyle/>
          <a:p>
            <a:r>
              <a:rPr lang="en-US" altLang="ko-KR" sz="1100" dirty="0"/>
              <a:t>Android studio </a:t>
            </a:r>
            <a:r>
              <a:rPr lang="ko-KR" altLang="en-US" sz="1100" dirty="0"/>
              <a:t>에서 </a:t>
            </a:r>
            <a:r>
              <a:rPr lang="en-US" altLang="ko-KR" sz="1100" dirty="0" err="1"/>
              <a:t>gradle.properties</a:t>
            </a:r>
            <a:r>
              <a:rPr lang="en-US" altLang="ko-KR" sz="1100" dirty="0"/>
              <a:t> </a:t>
            </a:r>
            <a:r>
              <a:rPr lang="ko-KR" altLang="en-US" sz="1100" dirty="0"/>
              <a:t>랑 유니티 </a:t>
            </a:r>
            <a:r>
              <a:rPr lang="en-US" altLang="ko-KR" sz="1100" dirty="0"/>
              <a:t>plugins/android </a:t>
            </a:r>
            <a:r>
              <a:rPr lang="ko-KR" altLang="en-US" sz="1100" dirty="0"/>
              <a:t>폴더 안에 </a:t>
            </a:r>
            <a:r>
              <a:rPr lang="en-US" altLang="ko-KR" sz="1100" dirty="0" err="1"/>
              <a:t>gradleTemplate</a:t>
            </a:r>
            <a:r>
              <a:rPr lang="en-US" altLang="ko-KR" sz="1100" dirty="0"/>
              <a:t> </a:t>
            </a:r>
            <a:r>
              <a:rPr lang="ko-KR" altLang="en-US" sz="1100" dirty="0"/>
              <a:t>에 </a:t>
            </a:r>
            <a:r>
              <a:rPr lang="en-US" altLang="ko-KR" sz="1100" dirty="0" err="1"/>
              <a:t>android.useAndroidX</a:t>
            </a:r>
            <a:r>
              <a:rPr lang="en-US" altLang="ko-KR" sz="1100" dirty="0"/>
              <a:t> = true</a:t>
            </a:r>
            <a:r>
              <a:rPr lang="ko-KR" altLang="en-US" sz="1100" dirty="0"/>
              <a:t>를 추가해주세요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en-US" altLang="ko-KR" sz="1100" dirty="0" err="1"/>
              <a:t>android.useAndroidX</a:t>
            </a:r>
            <a:r>
              <a:rPr lang="en-US" altLang="ko-KR" sz="1100" dirty="0"/>
              <a:t>  : </a:t>
            </a:r>
            <a:r>
              <a:rPr lang="ko-KR" altLang="en-US" sz="1100" dirty="0"/>
              <a:t>안드로이드 앱을 효율적으로 개발하기 위해서 사용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pPr marL="0" indent="0">
              <a:buNone/>
            </a:pPr>
            <a:endParaRPr lang="en-US" altLang="ko-KR" sz="1100" dirty="0"/>
          </a:p>
          <a:p>
            <a:r>
              <a:rPr lang="en-US" altLang="ko-KR" sz="1100" dirty="0"/>
              <a:t>Unity : </a:t>
            </a:r>
            <a:r>
              <a:rPr lang="en-US" altLang="ko-KR" sz="1100" dirty="0" err="1"/>
              <a:t>gradleTemplate.properties</a:t>
            </a:r>
            <a:r>
              <a:rPr lang="en-US" altLang="ko-KR" sz="1100" dirty="0"/>
              <a:t>			Android </a:t>
            </a:r>
            <a:r>
              <a:rPr lang="en-US" altLang="ko-KR" sz="1100" dirty="0" err="1"/>
              <a:t>stduio</a:t>
            </a:r>
            <a:r>
              <a:rPr lang="en-US" altLang="ko-KR" sz="1100" dirty="0"/>
              <a:t> : </a:t>
            </a:r>
            <a:r>
              <a:rPr lang="en-US" altLang="ko-KR" sz="1100" dirty="0" err="1"/>
              <a:t>gradle.properties</a:t>
            </a:r>
            <a:endParaRPr lang="ko-KR" altLang="en-US" sz="110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4BB08EF-5B17-E06D-8969-A52F9245D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20" y="3506055"/>
            <a:ext cx="3610479" cy="1505160"/>
          </a:xfrm>
          <a:prstGeom prst="rect">
            <a:avLst/>
          </a:prstGeom>
        </p:spPr>
      </p:pic>
      <p:pic>
        <p:nvPicPr>
          <p:cNvPr id="7" name="그림 6" descr="텍스트, 스크린샷, 폰트, 문서이(가) 표시된 사진">
            <a:extLst>
              <a:ext uri="{FF2B5EF4-FFF2-40B4-BE49-F238E27FC236}">
                <a16:creationId xmlns:a16="http://schemas.microsoft.com/office/drawing/2014/main" id="{24F80DAF-45DE-0215-93BE-D572F354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05" y="3010137"/>
            <a:ext cx="4117448" cy="20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99670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Blob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3869</Words>
  <Application>Microsoft Office PowerPoint</Application>
  <PresentationFormat>와이드스크린</PresentationFormat>
  <Paragraphs>343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Microsoft GothicNeo</vt:lpstr>
      <vt:lpstr>RobotoMono Regular</vt:lpstr>
      <vt:lpstr>Arial</vt:lpstr>
      <vt:lpstr>The Hand Extrablack</vt:lpstr>
      <vt:lpstr>BlobVTI</vt:lpstr>
      <vt:lpstr>카카오 구현 방법</vt:lpstr>
      <vt:lpstr>목차</vt:lpstr>
      <vt:lpstr>1. 안드로이드 구현 방식</vt:lpstr>
      <vt:lpstr>1-1 참고한 자료</vt:lpstr>
      <vt:lpstr>1-2 구현하기 전 해야 하는 작업</vt:lpstr>
      <vt:lpstr>PowerPoint 프레젠테이션</vt:lpstr>
      <vt:lpstr>PowerPoint 프레젠테이션</vt:lpstr>
      <vt:lpstr>PowerPoint 프레젠테이션</vt:lpstr>
      <vt:lpstr>1-3 구현방식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1-4 Plugin 스크립트를 유니티 c# 호출하는 방법 </vt:lpstr>
      <vt:lpstr>1-5 카카오 dev talk 오류 질문 내용 </vt:lpstr>
      <vt:lpstr>2. Ios Xcode 빌드 방법 &amp; Apple 로그인</vt:lpstr>
      <vt:lpstr>2-1 빌드 하기 전 확인해야 할 사항 &amp; 애플 심사 전 확인해야 할 사항 </vt:lpstr>
      <vt:lpstr>2-2 Xcode 빌드 설정 &amp; Apple 로그인</vt:lpstr>
      <vt:lpstr>PowerPoint 프레젠테이션</vt:lpstr>
      <vt:lpstr>PowerPoint 프레젠테이션</vt:lpstr>
      <vt:lpstr>PowerPoint 프레젠테이션</vt:lpstr>
      <vt:lpstr>3. Ios 구현 방식</vt:lpstr>
      <vt:lpstr>3-1 유의사항</vt:lpstr>
      <vt:lpstr>3-2 참고한 자료</vt:lpstr>
      <vt:lpstr>3-3 구현하기전 해야 할 작업 </vt:lpstr>
      <vt:lpstr>3-4 구현방식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3-5 카카오 dev talk 오류 질문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카카오 구현 방법</dc:title>
  <dc:creator>Neo Inc.</dc:creator>
  <cp:lastModifiedBy>Neo Inc.</cp:lastModifiedBy>
  <cp:revision>338</cp:revision>
  <dcterms:created xsi:type="dcterms:W3CDTF">2023-11-08T02:29:34Z</dcterms:created>
  <dcterms:modified xsi:type="dcterms:W3CDTF">2023-11-16T01:41:17Z</dcterms:modified>
</cp:coreProperties>
</file>